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6" r:id="rId5"/>
    <p:sldId id="267" r:id="rId6"/>
    <p:sldId id="268" r:id="rId7"/>
    <p:sldId id="269" r:id="rId8"/>
    <p:sldId id="264" r:id="rId9"/>
    <p:sldId id="270" r:id="rId10"/>
    <p:sldId id="265" r:id="rId11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 showGuides="1">
      <p:cViewPr varScale="1">
        <p:scale>
          <a:sx n="76" d="100"/>
          <a:sy n="76" d="100"/>
        </p:scale>
        <p:origin x="216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/>
      <dgm:t>
        <a:bodyPr/>
        <a:lstStyle/>
        <a:p>
          <a:pPr rtl="0"/>
          <a:r>
            <a:rPr lang="ru-RU" sz="2000" b="1"/>
            <a:t>Цель</a:t>
          </a:r>
        </a:p>
      </dgm:t>
    </dgm:pt>
    <dgm:pt modelId="{BBFD7761-912F-4AE5-8D7F-1D0DE26F0E02}" cxnId="{C61B2CA6-9B81-4282-AE9F-D155B9740789}" type="parTrans">
      <dgm:prSet/>
      <dgm:spPr/>
      <dgm:t>
        <a:bodyPr/>
        <a:lstStyle/>
        <a:p>
          <a:endParaRPr lang="ru-RU"/>
        </a:p>
      </dgm:t>
    </dgm:pt>
    <dgm:pt modelId="{89BD805B-359E-46A6-8B74-7D4237E9B463}" cxnId="{C61B2CA6-9B81-4282-AE9F-D155B9740789}" type="sibTrans">
      <dgm:prSet/>
      <dgm:spPr/>
      <dgm:t>
        <a:bodyPr/>
        <a:lstStyle/>
        <a:p>
          <a:endParaRPr lang="ru-RU"/>
        </a:p>
      </dgm:t>
    </dgm:pt>
    <dgm:pt modelId="{712E6F4C-60CC-4031-AD97-9EF99AFB883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ru-RU" dirty="0"/>
            <a:t>C</a:t>
          </a:r>
          <a:r>
            <a:rPr lang="ru-RU" dirty="0"/>
            <a:t>оздание функционального и эффективного программного продукта, который позволит оптимизировать процессы учёта и анализа данных в гостинице</a:t>
          </a:r>
          <a:r>
            <a:rPr/>
            <a:t/>
          </a:r>
          <a:endParaRPr/>
        </a:p>
      </dgm:t>
    </dgm:pt>
    <dgm:pt modelId="{E2CB8753-2360-4A50-8D1E-BE3D92E73753}" cxnId="{E3A98633-E9FF-44A2-A163-320941D1F418}" type="parTrans">
      <dgm:prSet/>
      <dgm:spPr/>
      <dgm:t>
        <a:bodyPr/>
        <a:lstStyle/>
        <a:p>
          <a:endParaRPr lang="ru-RU"/>
        </a:p>
      </dgm:t>
    </dgm:pt>
    <dgm:pt modelId="{C9D00B96-2630-4114-AE04-362A371B139B}" cxnId="{E3A98633-E9FF-44A2-A163-320941D1F418}" type="sibTrans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/>
      <dgm:t>
        <a:bodyPr/>
        <a:lstStyle/>
        <a:p>
          <a:pPr rtl="0"/>
          <a:r>
            <a:rPr lang="ru-RU" sz="2000" b="1"/>
            <a:t>Задачи</a:t>
          </a:r>
        </a:p>
      </dgm:t>
    </dgm:pt>
    <dgm:pt modelId="{EE6CA1C4-85B7-45D8-BD86-E245FBCF6B50}" cxnId="{7F327787-EB71-4AE9-96CC-86698BFC621E}" type="parTrans">
      <dgm:prSet/>
      <dgm:spPr/>
      <dgm:t>
        <a:bodyPr/>
        <a:lstStyle/>
        <a:p>
          <a:endParaRPr lang="ru-RU"/>
        </a:p>
      </dgm:t>
    </dgm:pt>
    <dgm:pt modelId="{AD2DC49D-9CCD-4B57-B4B4-13AB80B5AD8F}" cxnId="{7F327787-EB71-4AE9-96CC-86698BFC621E}" type="sibTrans">
      <dgm:prSet/>
      <dgm:spPr/>
      <dgm:t>
        <a:bodyPr/>
        <a:lstStyle/>
        <a:p>
          <a:endParaRPr lang="ru-RU"/>
        </a:p>
      </dgm:t>
    </dgm:pt>
    <dgm:pt modelId="{C8A99B71-8BE1-4405-B4BB-0346C8A8020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dirty="0"/>
            <a:t>Разработка и реализация функционала для управления данными о гостях и бронированиях</a:t>
          </a:r>
          <a:endParaRPr lang="ru-RU" dirty="0"/>
        </a:p>
      </dgm:t>
    </dgm:pt>
    <dgm:pt modelId="{DF40FF8F-C079-4123-A191-742D723DC0AA}" cxnId="{C61E32D5-12F3-475F-AF52-336D7797D0F1}" type="parTrans">
      <dgm:prSet/>
      <dgm:spPr/>
      <dgm:t>
        <a:bodyPr/>
        <a:lstStyle/>
        <a:p>
          <a:endParaRPr lang="ru-RU"/>
        </a:p>
      </dgm:t>
    </dgm:pt>
    <dgm:pt modelId="{EA8056BB-E808-4ABC-9A6F-ABC561BE547C}" cxnId="{C61E32D5-12F3-475F-AF52-336D7797D0F1}" type="sibTrans">
      <dgm:prSet/>
      <dgm:spPr/>
      <dgm:t>
        <a:bodyPr/>
        <a:lstStyle/>
        <a:p>
          <a:endParaRPr lang="ru-RU"/>
        </a:p>
      </dgm:t>
    </dgm:pt>
    <dgm:pt modelId="{EA4A49C8-D73F-4057-8EA4-5AC15618D79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dirty="0"/>
            <a:t>Разработка системы аутентификации и управления доступом для администраторов отеля</a:t>
          </a:r>
          <a:endParaRPr lang="ru-RU" dirty="0"/>
        </a:p>
      </dgm:t>
    </dgm:pt>
    <dgm:pt modelId="{391C785E-84DC-46EF-80A8-D081F2D4333C}" cxnId="{B5841F34-3E4D-4AAA-A37B-FC99A9A6409F}" type="parTrans">
      <dgm:prSet/>
      <dgm:spPr/>
    </dgm:pt>
    <dgm:pt modelId="{42AA3B49-7E28-404E-BF79-8B7D496F71C9}" cxnId="{B5841F34-3E4D-4AAA-A37B-FC99A9A6409F}" type="sibTrans">
      <dgm:prSet/>
      <dgm:spPr/>
    </dgm:pt>
    <dgm:pt modelId="{6E0D7CCE-55BD-4FDB-B751-46D9F636365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dirty="0"/>
            <a:t>Реализация функционала анализа данных для оптимизации работы отеля</a:t>
          </a:r>
          <a:r>
            <a:rPr lang="ru-RU" dirty="0"/>
            <a:t/>
          </a:r>
          <a:endParaRPr lang="ru-RU" dirty="0"/>
        </a:p>
      </dgm:t>
    </dgm:pt>
    <dgm:pt modelId="{ED31E058-318A-4A22-98C6-1FE279FDFD6B}" cxnId="{D8FC43A3-F5E3-4C5B-A6F9-8BD981851D4D}" type="parTrans">
      <dgm:prSet/>
      <dgm:spPr/>
    </dgm:pt>
    <dgm:pt modelId="{76215766-8A74-44F3-B277-363D3B2884B7}" cxnId="{D8FC43A3-F5E3-4C5B-A6F9-8BD981851D4D}" type="sibTrans">
      <dgm:prSet/>
      <dgm:spPr/>
    </dgm:pt>
    <dgm:pt modelId="{9E65A38E-8888-4B1A-A7C5-5C07398F2C78}">
      <dgm:prSet custT="1"/>
      <dgm:spPr/>
      <dgm:t>
        <a:bodyPr/>
        <a:lstStyle/>
        <a:p>
          <a:pPr rtl="0"/>
          <a:r>
            <a:rPr lang="ru-RU" sz="2000" b="1" dirty="0"/>
            <a:t>Объект</a:t>
          </a:r>
          <a:r>
            <a:rPr lang="ru-RU" sz="1400" b="1" dirty="0"/>
            <a:t> исследования</a:t>
          </a:r>
        </a:p>
      </dgm:t>
    </dgm:pt>
    <dgm:pt modelId="{FF658EB6-6F22-496E-93B0-B4BB22B99A6A}" cxnId="{0245CBF4-84BA-4868-8FB2-A41B7078D681}" type="parTrans">
      <dgm:prSet/>
      <dgm:spPr/>
      <dgm:t>
        <a:bodyPr/>
        <a:lstStyle/>
        <a:p>
          <a:endParaRPr lang="ru-RU"/>
        </a:p>
      </dgm:t>
    </dgm:pt>
    <dgm:pt modelId="{1FC57567-9210-4B88-B73A-011AB51C9588}" cxnId="{0245CBF4-84BA-4868-8FB2-A41B7078D681}" type="sibTrans">
      <dgm:prSet/>
      <dgm:spPr/>
      <dgm:t>
        <a:bodyPr/>
        <a:lstStyle/>
        <a:p>
          <a:endParaRPr lang="ru-RU"/>
        </a:p>
      </dgm:t>
    </dgm:pt>
    <dgm:pt modelId="{917E6E2B-5B91-4433-9652-10ADC35CCD2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dirty="0"/>
            <a:t> Процессы учета и анализа информации о гостях в гостиничном бизнесе.</a:t>
          </a:r>
          <a:r>
            <a:rPr lang="ru-RU" dirty="0"/>
            <a:t/>
          </a:r>
          <a:endParaRPr lang="ru-RU" dirty="0"/>
        </a:p>
      </dgm:t>
    </dgm:pt>
    <dgm:pt modelId="{682D80FB-CCAD-4849-ACC3-07DFEEC0CC8A}" cxnId="{FABE2E40-9479-4237-8BF6-36CDABD767FA}" type="parTrans">
      <dgm:prSet/>
      <dgm:spPr/>
      <dgm:t>
        <a:bodyPr/>
        <a:lstStyle/>
        <a:p>
          <a:endParaRPr lang="ru-RU"/>
        </a:p>
      </dgm:t>
    </dgm:pt>
    <dgm:pt modelId="{BA6C57C5-DD9F-4C0B-A0A7-6354F4B01A16}" cxnId="{FABE2E40-9479-4237-8BF6-36CDABD767FA}" type="sibTrans">
      <dgm:prSet/>
      <dgm:spPr/>
      <dgm:t>
        <a:bodyPr/>
        <a:lstStyle/>
        <a:p>
          <a:endParaRPr lang="ru-RU"/>
        </a:p>
      </dgm:t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CAA7CB-83D7-4547-88FD-48D3C54DF609}" type="pres">
      <dgm:prSet presAssocID="{C592354C-F1D2-403E-B5C0-E9539A37DD3D}" presName="descendantText" presStyleLbl="alignAcc1" presStyleIdx="0" presStyleCnt="3">
        <dgm:presLayoutVars>
          <dgm:bulletEnabled val="1"/>
        </dgm:presLayoutVars>
      </dgm:prSet>
      <dgm:spPr/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D05F5F5-F69A-4273-BF4B-E24DBBBC4025}" type="pres">
      <dgm:prSet presAssocID="{98772835-917F-4C0F-AD0D-9EA496C0CE2B}" presName="descendantText" presStyleLbl="alignAcc1" presStyleIdx="1" presStyleCnt="3">
        <dgm:presLayoutVars>
          <dgm:bulletEnabled val="1"/>
        </dgm:presLayoutVars>
      </dgm:prSet>
      <dgm:spPr/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8365DA-9A04-41EF-905D-705BBFC6FE47}" type="pres">
      <dgm:prSet presAssocID="{9E65A38E-8888-4B1A-A7C5-5C07398F2C7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61B2CA6-9B81-4282-AE9F-D155B9740789}" srcId="{24BE74D6-37CB-4E29-BABE-7E6ED2054028}" destId="{C592354C-F1D2-403E-B5C0-E9539A37DD3D}" srcOrd="0" destOrd="0" parTransId="{BBFD7761-912F-4AE5-8D7F-1D0DE26F0E02}" sibTransId="{89BD805B-359E-46A6-8B74-7D4237E9B463}"/>
    <dgm:cxn modelId="{E3A98633-E9FF-44A2-A163-320941D1F418}" srcId="{C592354C-F1D2-403E-B5C0-E9539A37DD3D}" destId="{712E6F4C-60CC-4031-AD97-9EF99AFB883E}" srcOrd="0" destOrd="0" parTransId="{E2CB8753-2360-4A50-8D1E-BE3D92E73753}" sibTransId="{C9D00B96-2630-4114-AE04-362A371B139B}"/>
    <dgm:cxn modelId="{7F327787-EB71-4AE9-96CC-86698BFC621E}" srcId="{24BE74D6-37CB-4E29-BABE-7E6ED2054028}" destId="{98772835-917F-4C0F-AD0D-9EA496C0CE2B}" srcOrd="1" destOrd="0" parTransId="{EE6CA1C4-85B7-45D8-BD86-E245FBCF6B50}" sibTransId="{AD2DC49D-9CCD-4B57-B4B4-13AB80B5AD8F}"/>
    <dgm:cxn modelId="{C61E32D5-12F3-475F-AF52-336D7797D0F1}" srcId="{98772835-917F-4C0F-AD0D-9EA496C0CE2B}" destId="{C8A99B71-8BE1-4405-B4BB-0346C8A80204}" srcOrd="0" destOrd="1" parTransId="{DF40FF8F-C079-4123-A191-742D723DC0AA}" sibTransId="{EA8056BB-E808-4ABC-9A6F-ABC561BE547C}"/>
    <dgm:cxn modelId="{B5841F34-3E4D-4AAA-A37B-FC99A9A6409F}" srcId="{98772835-917F-4C0F-AD0D-9EA496C0CE2B}" destId="{EA4A49C8-D73F-4057-8EA4-5AC15618D792}" srcOrd="1" destOrd="1" parTransId="{391C785E-84DC-46EF-80A8-D081F2D4333C}" sibTransId="{42AA3B49-7E28-404E-BF79-8B7D496F71C9}"/>
    <dgm:cxn modelId="{D8FC43A3-F5E3-4C5B-A6F9-8BD981851D4D}" srcId="{98772835-917F-4C0F-AD0D-9EA496C0CE2B}" destId="{6E0D7CCE-55BD-4FDB-B751-46D9F6363651}" srcOrd="2" destOrd="1" parTransId="{ED31E058-318A-4A22-98C6-1FE279FDFD6B}" sibTransId="{76215766-8A74-44F3-B277-363D3B2884B7}"/>
    <dgm:cxn modelId="{0245CBF4-84BA-4868-8FB2-A41B7078D681}" srcId="{24BE74D6-37CB-4E29-BABE-7E6ED2054028}" destId="{9E65A38E-8888-4B1A-A7C5-5C07398F2C78}" srcOrd="2" destOrd="0" parTransId="{FF658EB6-6F22-496E-93B0-B4BB22B99A6A}" sibTransId="{1FC57567-9210-4B88-B73A-011AB51C9588}"/>
    <dgm:cxn modelId="{FABE2E40-9479-4237-8BF6-36CDABD767FA}" srcId="{9E65A38E-8888-4B1A-A7C5-5C07398F2C78}" destId="{917E6E2B-5B91-4433-9652-10ADC35CCD22}" srcOrd="0" destOrd="2" parTransId="{682D80FB-CCAD-4849-ACC3-07DFEEC0CC8A}" sibTransId="{BA6C57C5-DD9F-4C0B-A0A7-6354F4B01A16}"/>
    <dgm:cxn modelId="{3EBFDCEC-6347-4E57-AF1E-40A50DC84979}" type="presOf" srcId="{24BE74D6-37CB-4E29-BABE-7E6ED2054028}" destId="{D08413EF-BF48-483F-AB95-A030A10A4E79}" srcOrd="0" destOrd="0" presId="urn:microsoft.com/office/officeart/2005/8/layout/chevron2"/>
    <dgm:cxn modelId="{DC8B59F6-15ED-43F9-82F9-75CD376F40AF}" type="presParOf" srcId="{D08413EF-BF48-483F-AB95-A030A10A4E79}" destId="{9DB898AA-8704-42F5-B4A1-930E49BCC2AD}" srcOrd="0" destOrd="0" presId="urn:microsoft.com/office/officeart/2005/8/layout/chevron2"/>
    <dgm:cxn modelId="{2E2B6753-915E-4C49-AEAD-C9DDA0983DBE}" type="presParOf" srcId="{9DB898AA-8704-42F5-B4A1-930E49BCC2AD}" destId="{33CDBB04-0D20-49B3-A95E-A964534E20F3}" srcOrd="0" destOrd="0" presId="urn:microsoft.com/office/officeart/2005/8/layout/chevron2"/>
    <dgm:cxn modelId="{7DD54A69-6CB9-42CE-A939-A8AA23A0C9F6}" type="presOf" srcId="{C592354C-F1D2-403E-B5C0-E9539A37DD3D}" destId="{33CDBB04-0D20-49B3-A95E-A964534E20F3}" srcOrd="0" destOrd="0" presId="urn:microsoft.com/office/officeart/2005/8/layout/chevron2"/>
    <dgm:cxn modelId="{6490A8F8-279F-43BE-9033-6F787082A169}" type="presParOf" srcId="{9DB898AA-8704-42F5-B4A1-930E49BCC2AD}" destId="{8ECAA7CB-83D7-4547-88FD-48D3C54DF609}" srcOrd="1" destOrd="0" presId="urn:microsoft.com/office/officeart/2005/8/layout/chevron2"/>
    <dgm:cxn modelId="{FC14E71F-2F02-4936-83DD-762DC5C96EBE}" type="presOf" srcId="{712E6F4C-60CC-4031-AD97-9EF99AFB883E}" destId="{8ECAA7CB-83D7-4547-88FD-48D3C54DF609}" srcOrd="0" destOrd="0" presId="urn:microsoft.com/office/officeart/2005/8/layout/chevron2"/>
    <dgm:cxn modelId="{C08139EA-1595-4984-979C-FEC6EA026288}" type="presParOf" srcId="{D08413EF-BF48-483F-AB95-A030A10A4E79}" destId="{F90D7F9C-D8A1-41EE-9F92-67EC2BCEA307}" srcOrd="1" destOrd="0" presId="urn:microsoft.com/office/officeart/2005/8/layout/chevron2"/>
    <dgm:cxn modelId="{DFBF6B4A-149F-4D4C-9540-0B0CF180AF0F}" type="presOf" srcId="{89BD805B-359E-46A6-8B74-7D4237E9B463}" destId="{F90D7F9C-D8A1-41EE-9F92-67EC2BCEA307}" srcOrd="0" destOrd="0" presId="urn:microsoft.com/office/officeart/2005/8/layout/chevron2"/>
    <dgm:cxn modelId="{F09E2471-4D30-436D-A99A-B638A32CB74D}" type="presParOf" srcId="{D08413EF-BF48-483F-AB95-A030A10A4E79}" destId="{D858E0BC-A222-4B22-A1A8-2E5C0D2E8C62}" srcOrd="2" destOrd="0" presId="urn:microsoft.com/office/officeart/2005/8/layout/chevron2"/>
    <dgm:cxn modelId="{43408023-CB2C-4EAE-BF1C-BC60909BC27E}" type="presParOf" srcId="{D858E0BC-A222-4B22-A1A8-2E5C0D2E8C62}" destId="{6205A116-F027-4F87-9B77-E49F3CA95913}" srcOrd="0" destOrd="2" presId="urn:microsoft.com/office/officeart/2005/8/layout/chevron2"/>
    <dgm:cxn modelId="{93F459A6-5F84-4C34-AD73-796704F93C3A}" type="presOf" srcId="{98772835-917F-4C0F-AD0D-9EA496C0CE2B}" destId="{6205A116-F027-4F87-9B77-E49F3CA95913}" srcOrd="0" destOrd="0" presId="urn:microsoft.com/office/officeart/2005/8/layout/chevron2"/>
    <dgm:cxn modelId="{6585D7D9-1515-4105-B61C-EACF5CBDFDC7}" type="presParOf" srcId="{D858E0BC-A222-4B22-A1A8-2E5C0D2E8C62}" destId="{1D05F5F5-F69A-4273-BF4B-E24DBBBC4025}" srcOrd="1" destOrd="2" presId="urn:microsoft.com/office/officeart/2005/8/layout/chevron2"/>
    <dgm:cxn modelId="{8F4DF015-A80F-420E-8886-B634B6B6D62D}" type="presOf" srcId="{C8A99B71-8BE1-4405-B4BB-0346C8A80204}" destId="{1D05F5F5-F69A-4273-BF4B-E24DBBBC4025}" srcOrd="0" destOrd="0" presId="urn:microsoft.com/office/officeart/2005/8/layout/chevron2"/>
    <dgm:cxn modelId="{EB3AD79F-3834-4B48-BC38-56F4CE04FD22}" type="presOf" srcId="{EA4A49C8-D73F-4057-8EA4-5AC15618D792}" destId="{1D05F5F5-F69A-4273-BF4B-E24DBBBC4025}" srcOrd="0" destOrd="1" presId="urn:microsoft.com/office/officeart/2005/8/layout/chevron2"/>
    <dgm:cxn modelId="{370E26D1-B556-40F2-8A5A-3617B684B8B2}" type="presOf" srcId="{6E0D7CCE-55BD-4FDB-B751-46D9F6363651}" destId="{1D05F5F5-F69A-4273-BF4B-E24DBBBC4025}" srcOrd="0" destOrd="2" presId="urn:microsoft.com/office/officeart/2005/8/layout/chevron2"/>
    <dgm:cxn modelId="{F419E4F0-FD31-4A77-9600-4E40FBE9B495}" type="presParOf" srcId="{D08413EF-BF48-483F-AB95-A030A10A4E79}" destId="{7EBABF4C-20A9-4B7B-8CBF-7CF8A980DDC6}" srcOrd="3" destOrd="0" presId="urn:microsoft.com/office/officeart/2005/8/layout/chevron2"/>
    <dgm:cxn modelId="{079031D8-66B2-4D4F-A6A4-463AE71AE6E6}" type="presOf" srcId="{AD2DC49D-9CCD-4B57-B4B4-13AB80B5AD8F}" destId="{7EBABF4C-20A9-4B7B-8CBF-7CF8A980DDC6}" srcOrd="0" destOrd="0" presId="urn:microsoft.com/office/officeart/2005/8/layout/chevron2"/>
    <dgm:cxn modelId="{1BE61F2F-E2FD-4281-A3C4-8F6AEBA7B3D8}" type="presParOf" srcId="{D08413EF-BF48-483F-AB95-A030A10A4E79}" destId="{B20FA51F-7997-4A0D-A942-A0133ED3F42C}" srcOrd="4" destOrd="0" presId="urn:microsoft.com/office/officeart/2005/8/layout/chevron2"/>
    <dgm:cxn modelId="{FBD9A445-BCD4-4E6F-A8E5-1DAB66EBC451}" type="presParOf" srcId="{B20FA51F-7997-4A0D-A942-A0133ED3F42C}" destId="{8CB0072C-C3CA-4878-BD3A-9E86BF9680A4}" srcOrd="0" destOrd="4" presId="urn:microsoft.com/office/officeart/2005/8/layout/chevron2"/>
    <dgm:cxn modelId="{B7FB7F85-4414-44B3-9B20-264CBCBF3C5D}" type="presOf" srcId="{9E65A38E-8888-4B1A-A7C5-5C07398F2C78}" destId="{8CB0072C-C3CA-4878-BD3A-9E86BF9680A4}" srcOrd="0" destOrd="0" presId="urn:microsoft.com/office/officeart/2005/8/layout/chevron2"/>
    <dgm:cxn modelId="{4FC9652C-CD38-4601-8858-CDD81DBCAA35}" type="presParOf" srcId="{B20FA51F-7997-4A0D-A942-A0133ED3F42C}" destId="{FC8365DA-9A04-41EF-905D-705BBFC6FE47}" srcOrd="1" destOrd="4" presId="urn:microsoft.com/office/officeart/2005/8/layout/chevron2"/>
    <dgm:cxn modelId="{7DB48FC9-E3E7-4C9A-AC92-3A9999E823D7}" type="presOf" srcId="{917E6E2B-5B91-4433-9652-10ADC35CCD22}" destId="{FC8365DA-9A04-41EF-905D-705BBFC6FE47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4F6C9-8A9C-49C7-B676-45126709929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1C4403-6596-46D1-B432-4C9C3C2026C4}">
      <dgm:prSet/>
      <dgm:spPr/>
      <dgm:t>
        <a:bodyPr/>
        <a:lstStyle/>
        <a:p>
          <a:pPr algn="ctr" rtl="0"/>
          <a:endParaRPr lang="ru-RU" dirty="0"/>
        </a:p>
      </dgm:t>
    </dgm:pt>
    <dgm:pt modelId="{6225A771-7BD8-4C20-BCEF-44CCD6240983}" cxnId="{756D4FEA-428B-4957-8CE0-D3B09F1F83DB}" type="parTrans">
      <dgm:prSet/>
      <dgm:spPr/>
      <dgm:t>
        <a:bodyPr/>
        <a:lstStyle/>
        <a:p>
          <a:endParaRPr lang="ru-RU"/>
        </a:p>
      </dgm:t>
    </dgm:pt>
    <dgm:pt modelId="{6E98DDFD-431F-4CF8-8CE1-35893EC0EDFA}" cxnId="{756D4FEA-428B-4957-8CE0-D3B09F1F83DB}" type="sibTrans">
      <dgm:prSet/>
      <dgm:spPr/>
      <dgm:t>
        <a:bodyPr/>
        <a:lstStyle/>
        <a:p>
          <a:endParaRPr lang="ru-RU"/>
        </a:p>
      </dgm:t>
    </dgm:pt>
    <dgm:pt modelId="{411CFA78-6F0A-4921-BBEE-07A4AF180F21}" type="pres">
      <dgm:prSet presAssocID="{2994F6C9-8A9C-49C7-B676-45126709929E}" presName="linear" presStyleCnt="0">
        <dgm:presLayoutVars>
          <dgm:animLvl val="lvl"/>
          <dgm:resizeHandles val="exact"/>
        </dgm:presLayoutVars>
      </dgm:prSet>
      <dgm:spPr/>
    </dgm:pt>
    <dgm:pt modelId="{7745E339-9ABA-489E-AA6A-9F746AE6428D}" type="pres">
      <dgm:prSet presAssocID="{3C1C4403-6596-46D1-B432-4C9C3C2026C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65441E-FB16-4432-B6A7-E6610289FA6C}" type="presOf" srcId="{2994F6C9-8A9C-49C7-B676-45126709929E}" destId="{411CFA78-6F0A-4921-BBEE-07A4AF180F21}" srcOrd="0" destOrd="0" presId="urn:microsoft.com/office/officeart/2005/8/layout/vList2"/>
    <dgm:cxn modelId="{B964FAD9-FEA9-4CC3-A518-9AF68C1BE6D0}" type="presOf" srcId="{3C1C4403-6596-46D1-B432-4C9C3C2026C4}" destId="{7745E339-9ABA-489E-AA6A-9F746AE6428D}" srcOrd="0" destOrd="0" presId="urn:microsoft.com/office/officeart/2005/8/layout/vList2"/>
    <dgm:cxn modelId="{756D4FEA-428B-4957-8CE0-D3B09F1F83DB}" srcId="{2994F6C9-8A9C-49C7-B676-45126709929E}" destId="{3C1C4403-6596-46D1-B432-4C9C3C2026C4}" srcOrd="0" destOrd="0" parTransId="{6225A771-7BD8-4C20-BCEF-44CCD6240983}" sibTransId="{6E98DDFD-431F-4CF8-8CE1-35893EC0EDFA}"/>
    <dgm:cxn modelId="{FDB61752-BA99-4E54-9EA7-E0515FEB9234}" type="presParOf" srcId="{411CFA78-6F0A-4921-BBEE-07A4AF180F21}" destId="{7745E339-9ABA-489E-AA6A-9F746AE642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11495405" cy="5320030"/>
        <a:chOff x="0" y="0"/>
        <a:chExt cx="11495405" cy="5320030"/>
      </a:xfrm>
    </dsp:grpSpPr>
    <dsp:sp modelId="{33CDBB04-0D20-49B3-A95E-A964534E20F3}">
      <dsp:nvSpPr>
        <dsp:cNvPr id="3" name="Угол 2"/>
        <dsp:cNvSpPr/>
      </dsp:nvSpPr>
      <dsp:spPr bwMode="white">
        <a:xfrm rot="5400000">
          <a:off x="-285142" y="285142"/>
          <a:ext cx="1900949" cy="1330664"/>
        </a:xfrm>
        <a:prstGeom prst="chevron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12700" tIns="12700" rIns="12700" bIns="127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b="1"/>
            <a:t>Цель</a:t>
          </a:r>
        </a:p>
      </dsp:txBody>
      <dsp:txXfrm rot="5400000">
        <a:off x="-285142" y="285142"/>
        <a:ext cx="1900949" cy="1330664"/>
      </dsp:txXfrm>
    </dsp:sp>
    <dsp:sp modelId="{8ECAA7CB-83D7-4547-88FD-48D3C54DF609}">
      <dsp:nvSpPr>
        <dsp:cNvPr id="4" name="Прямоугольник с двумя скругленными соседними углами 3"/>
        <dsp:cNvSpPr/>
      </dsp:nvSpPr>
      <dsp:spPr bwMode="white">
        <a:xfrm rot="5400000">
          <a:off x="5795226" y="-4464562"/>
          <a:ext cx="1235617" cy="10164741"/>
        </a:xfrm>
        <a:prstGeom prst="round2Same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35128" tIns="12065" rIns="12065" bIns="12065" anchor="ctr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ru-RU" dirty="0">
              <a:solidFill>
                <a:schemeClr val="dk1"/>
              </a:solidFill>
            </a:rPr>
            <a:t>C</a:t>
          </a:r>
          <a:r>
            <a:rPr lang="ru-RU" dirty="0">
              <a:solidFill>
                <a:schemeClr val="dk1"/>
              </a:solidFill>
            </a:rPr>
            <a:t>оздание функционального и эффективного программного продукта, который позволит оптимизировать процессы учёта и анализа данных в гостинице</a:t>
          </a:r>
          <a:endParaRPr>
            <a:solidFill>
              <a:schemeClr val="dk1"/>
            </a:solidFill>
          </a:endParaRPr>
        </a:p>
      </dsp:txBody>
      <dsp:txXfrm rot="5400000">
        <a:off x="5795226" y="-4464562"/>
        <a:ext cx="1235617" cy="10164741"/>
      </dsp:txXfrm>
    </dsp:sp>
    <dsp:sp modelId="{6205A116-F027-4F87-9B77-E49F3CA95913}">
      <dsp:nvSpPr>
        <dsp:cNvPr id="5" name="Угол 4"/>
        <dsp:cNvSpPr/>
      </dsp:nvSpPr>
      <dsp:spPr bwMode="white">
        <a:xfrm rot="5400000">
          <a:off x="-285142" y="1994683"/>
          <a:ext cx="1900949" cy="1330664"/>
        </a:xfrm>
        <a:prstGeom prst="chevron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12700" tIns="12700" rIns="12700" bIns="127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b="1"/>
            <a:t>Задачи</a:t>
          </a:r>
        </a:p>
      </dsp:txBody>
      <dsp:txXfrm rot="5400000">
        <a:off x="-285142" y="1994683"/>
        <a:ext cx="1900949" cy="1330664"/>
      </dsp:txXfrm>
    </dsp:sp>
    <dsp:sp modelId="{1D05F5F5-F69A-4273-BF4B-E24DBBBC4025}">
      <dsp:nvSpPr>
        <dsp:cNvPr id="6" name="Прямоугольник с двумя скругленными соседними углами 5"/>
        <dsp:cNvSpPr/>
      </dsp:nvSpPr>
      <dsp:spPr bwMode="white">
        <a:xfrm rot="5400000">
          <a:off x="5795226" y="-2755021"/>
          <a:ext cx="1235617" cy="10164741"/>
        </a:xfrm>
        <a:prstGeom prst="round2Same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35128" tIns="12065" rIns="12065" bIns="12065" anchor="ctr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dirty="0">
              <a:solidFill>
                <a:schemeClr val="dk1"/>
              </a:solidFill>
            </a:rPr>
            <a:t>Разработка и реализация функционала для управления данными о гостях и бронированиях</a:t>
          </a:r>
          <a:endParaRPr lang="ru-RU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dirty="0">
              <a:solidFill>
                <a:schemeClr val="dk1"/>
              </a:solidFill>
            </a:rPr>
            <a:t>Разработка системы аутентификации и управления доступом для администраторов отеля</a:t>
          </a:r>
          <a:endParaRPr lang="ru-RU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dirty="0">
              <a:solidFill>
                <a:schemeClr val="dk1"/>
              </a:solidFill>
            </a:rPr>
            <a:t>Реализация функционала анализа данных для оптимизации работы отеля</a:t>
          </a:r>
          <a:endParaRPr lang="ru-RU" dirty="0">
            <a:solidFill>
              <a:schemeClr val="dk1"/>
            </a:solidFill>
          </a:endParaRPr>
        </a:p>
      </dsp:txBody>
      <dsp:txXfrm rot="5400000">
        <a:off x="5795226" y="-2755021"/>
        <a:ext cx="1235617" cy="10164741"/>
      </dsp:txXfrm>
    </dsp:sp>
    <dsp:sp modelId="{8CB0072C-C3CA-4878-BD3A-9E86BF9680A4}">
      <dsp:nvSpPr>
        <dsp:cNvPr id="7" name="Угол 6"/>
        <dsp:cNvSpPr/>
      </dsp:nvSpPr>
      <dsp:spPr bwMode="white">
        <a:xfrm rot="5400000">
          <a:off x="-285142" y="3704223"/>
          <a:ext cx="1900949" cy="1330664"/>
        </a:xfrm>
        <a:prstGeom prst="chevron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12700" tIns="12700" rIns="12700" bIns="127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dirty="0"/>
            <a:t>Объект</a:t>
          </a:r>
          <a:r>
            <a:rPr lang="ru-RU" sz="1400" b="1" dirty="0"/>
            <a:t> исследования</a:t>
          </a:r>
        </a:p>
      </dsp:txBody>
      <dsp:txXfrm rot="5400000">
        <a:off x="-285142" y="3704223"/>
        <a:ext cx="1900949" cy="1330664"/>
      </dsp:txXfrm>
    </dsp:sp>
    <dsp:sp modelId="{FC8365DA-9A04-41EF-905D-705BBFC6FE47}">
      <dsp:nvSpPr>
        <dsp:cNvPr id="8" name="Прямоугольник с двумя скругленными соседними углами 7"/>
        <dsp:cNvSpPr/>
      </dsp:nvSpPr>
      <dsp:spPr bwMode="white">
        <a:xfrm rot="5400000">
          <a:off x="5795226" y="-1045481"/>
          <a:ext cx="1235617" cy="10164741"/>
        </a:xfrm>
        <a:prstGeom prst="round2Same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35128" tIns="12065" rIns="12065" bIns="12065" anchor="ctr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dirty="0">
              <a:solidFill>
                <a:schemeClr val="dk1"/>
              </a:solidFill>
            </a:rPr>
            <a:t> Процессы учета и анализа информации о гостях в гостиничном бизнесе.</a:t>
          </a:r>
          <a:endParaRPr lang="ru-RU" dirty="0">
            <a:solidFill>
              <a:schemeClr val="dk1"/>
            </a:solidFill>
          </a:endParaRPr>
        </a:p>
      </dsp:txBody>
      <dsp:txXfrm rot="5400000">
        <a:off x="5795226" y="-1045481"/>
        <a:ext cx="1235617" cy="10164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10972800" cy="4525963"/>
        <a:chOff x="0" y="0"/>
        <a:chExt cx="10972800" cy="4525963"/>
      </a:xfrm>
    </dsp:grpSpPr>
    <dsp:sp modelId="{7745E339-9ABA-489E-AA6A-9F746AE6428D}">
      <dsp:nvSpPr>
        <dsp:cNvPr id="3" name="Скругленный прямоугольник 2"/>
        <dsp:cNvSpPr/>
      </dsp:nvSpPr>
      <dsp:spPr bwMode="white">
        <a:xfrm>
          <a:off x="0" y="1654582"/>
          <a:ext cx="10972800" cy="121680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247650" tIns="247650" rIns="247650" bIns="24765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ru-RU" dirty="0"/>
        </a:p>
      </dsp:txBody>
      <dsp:txXfrm>
        <a:off x="0" y="1654582"/>
        <a:ext cx="10972800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github.com/annasokolnikovag/kursovoi_proect" TargetMode="Externa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/>
          <p:cNvSpPr txBox="1">
            <a:spLocks noGrp="1"/>
          </p:cNvSpPr>
          <p:nvPr>
            <p:ph type="subTitle" idx="1"/>
          </p:nvPr>
        </p:nvSpPr>
        <p:spPr>
          <a:xfrm>
            <a:off x="4123592" y="338821"/>
            <a:ext cx="7712915" cy="288072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1600" b="1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МДК 01.01 Разработка программных модулей</a:t>
            </a:r>
            <a:endParaRPr sz="1600" b="1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" name="Shape 84"/>
          <p:cNvSpPr txBox="1"/>
          <p:nvPr/>
        </p:nvSpPr>
        <p:spPr>
          <a:xfrm>
            <a:off x="666750" y="1475972"/>
            <a:ext cx="11077575" cy="230695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тему: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«Система учёта и анализа данных о гостях отеля»</a:t>
            </a:r>
            <a:endParaRPr lang="ru-RU" sz="4600" b="1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</p:txBody>
      </p:sp>
      <p:sp>
        <p:nvSpPr>
          <p:cNvPr id="6" name="Shape 82"/>
          <p:cNvSpPr txBox="1"/>
          <p:nvPr/>
        </p:nvSpPr>
        <p:spPr>
          <a:xfrm>
            <a:off x="7035165" y="3945255"/>
            <a:ext cx="4523740" cy="2595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indent="0" algn="ctr">
              <a:defRPr sz="6000" b="1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1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31ИС-21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Выполнил(а)</a:t>
            </a:r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Сокольникова Анна 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Назаров В.Ю.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/>
          <p:cNvGraphicFramePr/>
          <p:nvPr/>
        </p:nvGraphicFramePr>
        <p:xfrm>
          <a:off x="348615" y="1237615"/>
          <a:ext cx="11495405" cy="532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8"/>
          <p:cNvSpPr/>
          <p:nvPr/>
        </p:nvSpPr>
        <p:spPr>
          <a:xfrm>
            <a:off x="475615" y="1087120"/>
            <a:ext cx="10972800" cy="657860"/>
          </a:xfrm>
          <a:custGeom>
            <a:avLst/>
            <a:gdLst>
              <a:gd name="connsiteX0" fmla="*/ 0 w 10972800"/>
              <a:gd name="connsiteY0" fmla="*/ 0 h 2341800"/>
              <a:gd name="connsiteX1" fmla="*/ 10972800 w 10972800"/>
              <a:gd name="connsiteY1" fmla="*/ 0 h 2341800"/>
              <a:gd name="connsiteX2" fmla="*/ 10972800 w 10972800"/>
              <a:gd name="connsiteY2" fmla="*/ 2341800 h 2341800"/>
              <a:gd name="connsiteX3" fmla="*/ 0 w 10972800"/>
              <a:gd name="connsiteY3" fmla="*/ 2341800 h 2341800"/>
              <a:gd name="connsiteX4" fmla="*/ 0 w 10972800"/>
              <a:gd name="connsiteY4" fmla="*/ 0 h 23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0" h="2341800">
                <a:moveTo>
                  <a:pt x="0" y="0"/>
                </a:moveTo>
                <a:lnTo>
                  <a:pt x="10972800" y="0"/>
                </a:lnTo>
                <a:lnTo>
                  <a:pt x="10972800" y="2341800"/>
                </a:lnTo>
                <a:lnTo>
                  <a:pt x="0" y="2341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48488" tIns="199136" rIns="348488" bIns="199136" numCol="1" spcCol="1270" anchor="ctr" anchorCtr="0">
            <a:noAutofit/>
          </a:bodyPr>
          <a:lstStyle/>
          <a:p>
            <a:pPr lvl="0" algn="ctr"/>
            <a:r>
              <a:rPr lang="ru-RU" sz="3600" dirty="0"/>
              <a:t>Диаграмма классов</a:t>
            </a:r>
            <a:endParaRPr lang="ru-RU" sz="3600" dirty="0"/>
          </a:p>
        </p:txBody>
      </p:sp>
      <p:pic>
        <p:nvPicPr>
          <p:cNvPr id="51" name="Изображение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935" y="1744980"/>
            <a:ext cx="7750810" cy="435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8"/>
          <p:cNvSpPr/>
          <p:nvPr/>
        </p:nvSpPr>
        <p:spPr>
          <a:xfrm>
            <a:off x="475615" y="1087120"/>
            <a:ext cx="10972800" cy="657860"/>
          </a:xfrm>
          <a:custGeom>
            <a:avLst/>
            <a:gdLst>
              <a:gd name="connsiteX0" fmla="*/ 0 w 10972800"/>
              <a:gd name="connsiteY0" fmla="*/ 0 h 2341800"/>
              <a:gd name="connsiteX1" fmla="*/ 10972800 w 10972800"/>
              <a:gd name="connsiteY1" fmla="*/ 0 h 2341800"/>
              <a:gd name="connsiteX2" fmla="*/ 10972800 w 10972800"/>
              <a:gd name="connsiteY2" fmla="*/ 2341800 h 2341800"/>
              <a:gd name="connsiteX3" fmla="*/ 0 w 10972800"/>
              <a:gd name="connsiteY3" fmla="*/ 2341800 h 2341800"/>
              <a:gd name="connsiteX4" fmla="*/ 0 w 10972800"/>
              <a:gd name="connsiteY4" fmla="*/ 0 h 23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0" h="2341800">
                <a:moveTo>
                  <a:pt x="0" y="0"/>
                </a:moveTo>
                <a:lnTo>
                  <a:pt x="10972800" y="0"/>
                </a:lnTo>
                <a:lnTo>
                  <a:pt x="10972800" y="2341800"/>
                </a:lnTo>
                <a:lnTo>
                  <a:pt x="0" y="2341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48488" tIns="199136" rIns="348488" bIns="199136" numCol="1" spcCol="1270" anchor="ctr" anchorCtr="0">
            <a:noAutofit/>
          </a:bodyPr>
          <a:lstStyle/>
          <a:p>
            <a:pPr lvl="0" algn="ctr"/>
            <a:r>
              <a:rPr lang="ru-RU" sz="3600" dirty="0"/>
              <a:t>Диаграмма классов</a:t>
            </a:r>
            <a:endParaRPr lang="ru-RU" sz="3600" dirty="0"/>
          </a:p>
        </p:txBody>
      </p:sp>
      <p:pic>
        <p:nvPicPr>
          <p:cNvPr id="26" name="Изображение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160" y="2002790"/>
            <a:ext cx="8117840" cy="4468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8"/>
          <p:cNvSpPr/>
          <p:nvPr/>
        </p:nvSpPr>
        <p:spPr>
          <a:xfrm>
            <a:off x="475615" y="1087120"/>
            <a:ext cx="10972800" cy="657860"/>
          </a:xfrm>
          <a:custGeom>
            <a:avLst/>
            <a:gdLst>
              <a:gd name="connsiteX0" fmla="*/ 0 w 10972800"/>
              <a:gd name="connsiteY0" fmla="*/ 0 h 2341800"/>
              <a:gd name="connsiteX1" fmla="*/ 10972800 w 10972800"/>
              <a:gd name="connsiteY1" fmla="*/ 0 h 2341800"/>
              <a:gd name="connsiteX2" fmla="*/ 10972800 w 10972800"/>
              <a:gd name="connsiteY2" fmla="*/ 2341800 h 2341800"/>
              <a:gd name="connsiteX3" fmla="*/ 0 w 10972800"/>
              <a:gd name="connsiteY3" fmla="*/ 2341800 h 2341800"/>
              <a:gd name="connsiteX4" fmla="*/ 0 w 10972800"/>
              <a:gd name="connsiteY4" fmla="*/ 0 h 23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0" h="2341800">
                <a:moveTo>
                  <a:pt x="0" y="0"/>
                </a:moveTo>
                <a:lnTo>
                  <a:pt x="10972800" y="0"/>
                </a:lnTo>
                <a:lnTo>
                  <a:pt x="10972800" y="2341800"/>
                </a:lnTo>
                <a:lnTo>
                  <a:pt x="0" y="2341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48488" tIns="199136" rIns="348488" bIns="199136" numCol="1" spcCol="1270" anchor="ctr" anchorCtr="0">
            <a:noAutofit/>
          </a:bodyPr>
          <a:lstStyle/>
          <a:p>
            <a:pPr lvl="0" algn="ctr"/>
            <a:r>
              <a:rPr lang="ru-RU" sz="3600" dirty="0"/>
              <a:t>Диаграмма вариантов использования</a:t>
            </a:r>
            <a:endParaRPr lang="ru-RU" sz="3600" dirty="0"/>
          </a:p>
        </p:txBody>
      </p:sp>
      <p:pic>
        <p:nvPicPr>
          <p:cNvPr id="29" name="Изображение 28"/>
          <p:cNvPicPr>
            <a:picLocks noChangeAspect="1"/>
          </p:cNvPicPr>
          <p:nvPr/>
        </p:nvPicPr>
        <p:blipFill>
          <a:blip r:embed="rId1"/>
          <a:srcRect t="1609"/>
          <a:stretch>
            <a:fillRect/>
          </a:stretch>
        </p:blipFill>
        <p:spPr>
          <a:xfrm>
            <a:off x="2520950" y="1844040"/>
            <a:ext cx="7148830" cy="4755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8"/>
          <p:cNvSpPr/>
          <p:nvPr/>
        </p:nvSpPr>
        <p:spPr>
          <a:xfrm>
            <a:off x="475615" y="1087120"/>
            <a:ext cx="10972800" cy="657860"/>
          </a:xfrm>
          <a:custGeom>
            <a:avLst/>
            <a:gdLst>
              <a:gd name="connsiteX0" fmla="*/ 0 w 10972800"/>
              <a:gd name="connsiteY0" fmla="*/ 0 h 2341800"/>
              <a:gd name="connsiteX1" fmla="*/ 10972800 w 10972800"/>
              <a:gd name="connsiteY1" fmla="*/ 0 h 2341800"/>
              <a:gd name="connsiteX2" fmla="*/ 10972800 w 10972800"/>
              <a:gd name="connsiteY2" fmla="*/ 2341800 h 2341800"/>
              <a:gd name="connsiteX3" fmla="*/ 0 w 10972800"/>
              <a:gd name="connsiteY3" fmla="*/ 2341800 h 2341800"/>
              <a:gd name="connsiteX4" fmla="*/ 0 w 10972800"/>
              <a:gd name="connsiteY4" fmla="*/ 0 h 23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0" h="2341800">
                <a:moveTo>
                  <a:pt x="0" y="0"/>
                </a:moveTo>
                <a:lnTo>
                  <a:pt x="10972800" y="0"/>
                </a:lnTo>
                <a:lnTo>
                  <a:pt x="10972800" y="2341800"/>
                </a:lnTo>
                <a:lnTo>
                  <a:pt x="0" y="2341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48488" tIns="199136" rIns="348488" bIns="199136" numCol="1" spcCol="1270" anchor="ctr" anchorCtr="0">
            <a:noAutofit/>
          </a:bodyPr>
          <a:lstStyle/>
          <a:p>
            <a:pPr lvl="0" algn="ctr"/>
            <a:r>
              <a:rPr lang="en-US" sz="3600" dirty="0"/>
              <a:t>ER - </a:t>
            </a:r>
            <a:r>
              <a:rPr lang="ru-RU" sz="3600" dirty="0"/>
              <a:t>диаграмма</a:t>
            </a:r>
            <a:endParaRPr lang="ru-RU" sz="3600" dirty="0"/>
          </a:p>
        </p:txBody>
      </p:sp>
      <p:pic>
        <p:nvPicPr>
          <p:cNvPr id="28" name="Изображение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3160" y="1897380"/>
            <a:ext cx="5071745" cy="458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493486" y="1166299"/>
            <a:ext cx="10972800" cy="4479366"/>
            <a:chOff x="609600" y="1630756"/>
            <a:chExt cx="10972800" cy="4479366"/>
          </a:xfrm>
        </p:grpSpPr>
        <p:sp>
          <p:nvSpPr>
            <p:cNvPr id="9" name="Полилиния 8"/>
            <p:cNvSpPr/>
            <p:nvPr/>
          </p:nvSpPr>
          <p:spPr>
            <a:xfrm>
              <a:off x="609600" y="1630756"/>
              <a:ext cx="10972800" cy="2341800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900" kern="1200" dirty="0"/>
                <a:t>Выявленные проблемы и предложения их решения </a:t>
              </a:r>
              <a:endParaRPr lang="ru-RU" sz="4900" kern="12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09600" y="3958042"/>
              <a:ext cx="10972800" cy="21520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indent="0" fontAlgn="auto">
                <a:lnSpc>
                  <a:spcPct val="150000"/>
                </a:lnSpc>
                <a:spcBef>
                  <a:spcPts val="1200"/>
                </a:spcBef>
              </a:pPr>
              <a:r>
                <a:rPr lang="ru-RU" sz="2400"/>
                <a:t>Проблема: Проблемы безопасности и конфиденциальности данных</a:t>
              </a:r>
              <a:endParaRPr lang="ru-RU" sz="2400"/>
            </a:p>
            <a:p>
              <a:endParaRPr lang="ru-RU" sz="2400"/>
            </a:p>
            <a:p>
              <a:r>
                <a:rPr lang="ru-RU" sz="2400"/>
                <a:t>Решение: Реализация многоуровневой системы безопасности и использование более надежных методов аутентификации.</a:t>
              </a:r>
              <a:endParaRPr lang="ru-RU" sz="24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493486" y="1166299"/>
            <a:ext cx="10972800" cy="4479366"/>
            <a:chOff x="609600" y="1630756"/>
            <a:chExt cx="10972800" cy="4479366"/>
          </a:xfrm>
        </p:grpSpPr>
        <p:sp>
          <p:nvSpPr>
            <p:cNvPr id="9" name="Полилиния 8"/>
            <p:cNvSpPr/>
            <p:nvPr/>
          </p:nvSpPr>
          <p:spPr>
            <a:xfrm>
              <a:off x="609600" y="1630756"/>
              <a:ext cx="10972800" cy="2341800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900" kern="1200" dirty="0"/>
                <a:t>Выявленные проблемы и предложения их решения </a:t>
              </a:r>
              <a:endParaRPr lang="ru-RU" sz="4900" kern="12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09600" y="3958042"/>
              <a:ext cx="10972800" cy="21520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indent="0" fontAlgn="auto">
                <a:lnSpc>
                  <a:spcPct val="150000"/>
                </a:lnSpc>
                <a:spcBef>
                  <a:spcPts val="1200"/>
                </a:spcBef>
              </a:pPr>
              <a:r>
                <a:rPr lang="ru-RU" sz="2400"/>
                <a:t>Проблема: Отсутствие личного кабинета для гостя</a:t>
              </a:r>
              <a:endParaRPr lang="ru-RU" sz="2400"/>
            </a:p>
            <a:p>
              <a:endParaRPr lang="ru-RU" sz="2400"/>
            </a:p>
            <a:p>
              <a:r>
                <a:rPr lang="ru-RU" sz="2400"/>
                <a:t>Решение: Разработка личного кабинета и интеграция с системой управления отелем</a:t>
              </a:r>
              <a:endParaRPr lang="ru-RU" sz="24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/>
          <p:cNvGraphicFramePr/>
          <p:nvPr/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83945" y="3570605"/>
            <a:ext cx="9843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hlinkClick r:id="rId6" tooltip="" action="ppaction://hlinkfile"/>
              </a:rPr>
              <a:t>https://github.com/annasokolnikovag/kursovoi_proect</a:t>
            </a:r>
            <a:endParaRPr lang="ru-RU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l c f 7 6 f 1 5 5 c e d 4 d d c b 4 0 9 7 1 3 4 f f 3 c 3 3 2 f   x m l n s = " 3 1 3 4 8 c 5 0 - 4 8 3 1 - 4 0 d 6 - b 1 f e - 3 3 d f 2 2 a a e c e 1 " > < T e r m s   x m l n s = " h t t p : / / s c h e m a s . m i c r o s o f t . c o m / o f f i c e / i n f o p a t h / 2 0 0 7 / P a r t n e r C o n t r o l s " > < / T e r m s > < / l c f 7 6 f 1 5 5 c e d 4 d d c b 4 0 9 7 1 3 4 f f 3 c 3 3 2 f > < T a x C a t c h A l l   x m l n s = " 8 f c f 9 4 1 6 - 4 c 9 d - 4 3 2 a - 8 c d 1 - 3 5 8 b 0 b a 3 c 5 6 e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>:C<5=B"   m a : c o n t e n t T y p e I D = " 0 x 0 1 0 1 0 0 4 D 8 1 E 7 C 3 B F F 2 C 0 4 0 B 8 7 6 C B 4 4 1 2 7 3 C 5 6 A "   m a : c o n t e n t T y p e V e r s i o n = " 1 0 "   m a : c o n t e n t T y p e D e s c r i p t i o n = " !>740=85  4>:C<5=B0. "   m a : c o n t e n t T y p e S c o p e = " "   m a : v e r s i o n I D = " d 1 2 b a 7 e 8 0 0 e 8 6 6 d 8 f b b 9 a 3 3 1 d 4 6 4 3 b 9 2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8 f c 4 8 9 0 2 8 e b 5 e 1 2 9 5 3 3 9 d c e 0 d c 2 b d 3 d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3 1 3 4 8 c 5 0 - 4 8 3 1 - 4 0 d 6 - b 1 f e - 3 3 d f 2 2 a a e c e 1 "   x m l n s : n s 3 = " 8 f c f 9 4 1 6 - 4 c 9 d - 4 3 2 a - 8 c d 1 - 3 5 8 b 0 b a 3 c 5 6 e " >  
 < x s d : i m p o r t   n a m e s p a c e = " 3 1 3 4 8 c 5 0 - 4 8 3 1 - 4 0 d 6 - b 1 f e - 3 3 d f 2 2 a a e c e 1 " / >  
 < x s d : i m p o r t   n a m e s p a c e = " 8 f c f 9 4 1 6 - 4 c 9 d - 4 3 2 a - 8 c d 1 - 3 5 8 b 0 b a 3 c 5 6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l c f 7 6 f 1 5 5 c e d 4 d d c b 4 0 9 7 1 3 4 f f 3 c 3 3 2 f "   m i n O c c u r s = " 0 " / >  
 < x s d : e l e m e n t   r e f = " n s 3 : T a x C a t c h A l l "   m i n O c c u r s = " 0 " / >  
 < x s d : e l e m e n t   r e f = " n s 2 : M e d i a S e r v i c e O C R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3 1 3 4 8 c 5 0 - 4 8 3 1 - 4 0 d 6 - b 1 f e - 3 3 d f 2 2 a a e c e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l c f 7 6 f 1 5 5 c e d 4 d d c b 4 0 9 7 1 3 4 f f 3 c 3 3 2 f "   m a : i n d e x = " 1 1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"538  87>1@065=89"   m a : r e a d O n l y = " f a l s e "   m a : f i e l d I d = " { 5 c f 7 6 f 1 5 - 5 c e d - 4 d d c - b 4 0 9 - 7 1 3 4 f f 3 c 3 3 2 f } "   m a : t a x o n o m y M u l t i = " t r u e "   m a : s s p I d = " d 5 c f c 0 c 3 - 7 1 f 3 - 4 5 7 f - 8 1 8 7 - f d e 3 6 7 d 3 5 a b 1 " 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O C R "   m a : i n d e x = " 1 3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4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5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D a t e T a k e n "   m a : i n d e x = " 1 6 "   n i l l a b l e = " t r u e "   m a : d i s p l a y N a m e = " M e d i a S e r v i c e D a t e T a k e n "   m a : h i d d e n = " t r u e "   m a : i n d e x e d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8 f c f 9 4 1 6 - 4 c 9 d - 4 3 2 a - 8 c d 1 - 3 5 8 b 0 b a 3 c 5 6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1 2 "   n i l l a b l e = " t r u e "   m a : d i s p l a y N a m e = " T a x o n o m y   C a t c h   A l l   C o l u m n "   m a : h i d d e n = " t r u e "   m a : l i s t = " { e a f 6 d f 7 0 - d 5 2 6 - 4 2 7 5 - 8 5 9 b - 7 a d 3 7 7 5 d b a f 6 } "   m a : i n t e r n a l N a m e = " T a x C a t c h A l l "   m a : s h o w F i e l d = " C a t c h A l l D a t a "   m a : w e b = " 8 f c f 9 4 1 6 - 4 c 9 d - 4 3 2 a - 8 c d 1 - 3 5 8 b 0 b a 3 c 5 6 e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"8?  :>=B5=B0" / >  
 < x s d : e l e m e n t   r e f = " d c : t i t l e "   m i n O c c u r s = " 0 "   m a x O c c u r s = " 1 "   m a : i n d e x = " 4 "   m a : d i s p l a y N a m e = " 0720=85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DB16C309-910A-45C7-874E-1083F6DC6EB3}">
  <ds:schemaRefs/>
</ds:datastoreItem>
</file>

<file path=customXml/itemProps2.xml><?xml version="1.0" encoding="utf-8"?>
<ds:datastoreItem xmlns:ds="http://schemas.openxmlformats.org/officeDocument/2006/customXml" ds:itemID="{0C6572ED-F221-4FBB-AA47-348FA0A96BFD}">
  <ds:schemaRefs/>
</ds:datastoreItem>
</file>

<file path=customXml/itemProps3.xml><?xml version="1.0" encoding="utf-8"?>
<ds:datastoreItem xmlns:ds="http://schemas.openxmlformats.org/officeDocument/2006/customXml" ds:itemID="{E893C01B-AF87-4EAA-9386-816F68B7D87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0</TotalTime>
  <Words>770</Words>
  <Application>WPS Presentation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Аня Сокольников�</cp:lastModifiedBy>
  <cp:revision>25</cp:revision>
  <dcterms:created xsi:type="dcterms:W3CDTF">2023-12-20T03:23:00Z</dcterms:created>
  <dcterms:modified xsi:type="dcterms:W3CDTF">2023-12-20T06:45:13Z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  <property fmtid="{D5CDD505-2E9C-101B-9397-08002B2CF9AE}" pid="3" name="ICV">
    <vt:lpwstr>A263768125804A31BD52A46CEFDE304D_13</vt:lpwstr>
  </property>
  <property fmtid="{D5CDD505-2E9C-101B-9397-08002B2CF9AE}" pid="4" name="KSOProductBuildVer">
    <vt:lpwstr>1049-12.2.0.13359</vt:lpwstr>
  </property>
</Properties>
</file>