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Raleway" panose="020B05030301010600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IFpH3M24ik" TargetMode="External"/><Relationship Id="rId2" Type="http://schemas.openxmlformats.org/officeDocument/2006/relationships/hyperlink" Target="https://www.youtube.com/watch?v=9F6_7tFOH9k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chnologyreview.com/s/421949/everything-you-need-to-know-about-wikilea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WikiLeaks, Julian Assange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Xinyue Song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7388-F8D2-2548-B9A4-C5978AA1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785A4-5D51-BE42-A56A-7BBAAC42C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https://www.youtube.com/watch?v=9F6_7tFOH9k</a:t>
            </a:r>
            <a:endParaRPr lang="en-US" dirty="0"/>
          </a:p>
          <a:p>
            <a:pPr marL="146050" indent="0">
              <a:buNone/>
            </a:pPr>
            <a:r>
              <a:rPr lang="en-US" dirty="0">
                <a:hlinkClick r:id="rId3"/>
              </a:rPr>
              <a:t>https://www.youtube.com/watch?v=3IFpH3M24ik</a:t>
            </a:r>
            <a:endParaRPr lang="en-US" dirty="0"/>
          </a:p>
          <a:p>
            <a:pPr marL="146050" indent="0">
              <a:buNone/>
            </a:pPr>
            <a:r>
              <a:rPr lang="en-US" dirty="0">
                <a:hlinkClick r:id="rId4"/>
              </a:rPr>
              <a:t>https://www.technologyreview.com/s/421949/everything-you-need-to-know-about-wikileaks/</a:t>
            </a: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7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WikiLeaks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178300"/>
            <a:ext cx="3407700" cy="19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highlight>
                  <a:srgbClr val="FFFFFF"/>
                </a:highlight>
              </a:rPr>
              <a:t>WikiLeaks is an international non-profit </a:t>
            </a:r>
            <a:r>
              <a:rPr lang="en" sz="1200" dirty="0" err="1">
                <a:highlight>
                  <a:srgbClr val="FFFFFF"/>
                </a:highlight>
              </a:rPr>
              <a:t>organisation</a:t>
            </a:r>
            <a:r>
              <a:rPr lang="en" sz="1200" dirty="0">
                <a:highlight>
                  <a:srgbClr val="FFFFFF"/>
                </a:highlight>
              </a:rPr>
              <a:t> that publishes secret information, news leaks, and classified media provided by </a:t>
            </a:r>
            <a:r>
              <a:rPr lang="en" sz="1200" dirty="0"/>
              <a:t>anonymous sources</a:t>
            </a:r>
            <a:r>
              <a:rPr lang="en" sz="1200" dirty="0">
                <a:highlight>
                  <a:srgbClr val="FFFFFF"/>
                </a:highlight>
              </a:rPr>
              <a:t>.</a:t>
            </a:r>
            <a:endParaRPr sz="1200" dirty="0"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highlight>
                  <a:srgbClr val="FFFFFF"/>
                </a:highlight>
              </a:rPr>
              <a:t>Website is founded in 2006 in Iceland.</a:t>
            </a:r>
            <a:endParaRPr sz="1200" dirty="0"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highlight>
                  <a:srgbClr val="FFFFFF"/>
                </a:highlight>
              </a:rPr>
              <a:t>It claims a database of 10 million documents in 10 years since its launch.</a:t>
            </a:r>
            <a:endParaRPr sz="1200" dirty="0"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highlight>
                  <a:srgbClr val="FFFFFF"/>
                </a:highlight>
              </a:rPr>
              <a:t>Staffs are all volunteers. </a:t>
            </a:r>
            <a:endParaRPr sz="1200" dirty="0">
              <a:highlight>
                <a:srgbClr val="FFFFFF"/>
              </a:highlight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975" y="1496423"/>
            <a:ext cx="993325" cy="2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918125" y="3867900"/>
            <a:ext cx="12915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Lato"/>
                <a:ea typeface="Lato"/>
                <a:cs typeface="Lato"/>
                <a:sym typeface="Lato"/>
              </a:rPr>
              <a:t>https://wikileaks.org/</a:t>
            </a:r>
            <a:endParaRPr sz="10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WikiLeaks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its website: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“Our goal is to bring important news and information to the public.”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“One of our most important activities is to publish original source material alongside our news stories so readers and historians alike can see evidence of the truth.”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29450" y="2054925"/>
            <a:ext cx="2799300" cy="2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Anonymous Sources: Hackers, Insiders ect. </a:t>
            </a:r>
            <a:endParaRPr/>
          </a:p>
          <a:p>
            <a:pPr marL="457200" lvl="0" indent="-3111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 as a middleman not hacker.</a:t>
            </a:r>
            <a:endParaRPr/>
          </a:p>
          <a:p>
            <a:pPr marL="457200" lvl="0" indent="-3111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Posts unfiltered classified documents.</a:t>
            </a:r>
            <a:endParaRPr/>
          </a:p>
          <a:p>
            <a:pPr marL="457200" lvl="0" indent="-3111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No editorial hirackey.</a:t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3682975" y="2316663"/>
            <a:ext cx="5388950" cy="1543463"/>
            <a:chOff x="3165500" y="3358663"/>
            <a:chExt cx="5388950" cy="1543463"/>
          </a:xfrm>
        </p:grpSpPr>
        <p:sp>
          <p:nvSpPr>
            <p:cNvPr id="109" name="Shape 109"/>
            <p:cNvSpPr txBox="1"/>
            <p:nvPr/>
          </p:nvSpPr>
          <p:spPr>
            <a:xfrm>
              <a:off x="3165500" y="3798650"/>
              <a:ext cx="1129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Information</a:t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4669175" y="3798650"/>
              <a:ext cx="1129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Reporter</a:t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6172850" y="3798650"/>
              <a:ext cx="1129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Editor</a:t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7424650" y="3798650"/>
              <a:ext cx="1129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Publish</a:t>
              </a:r>
              <a:endParaRPr/>
            </a:p>
          </p:txBody>
        </p:sp>
        <p:cxnSp>
          <p:nvCxnSpPr>
            <p:cNvPr id="113" name="Shape 113"/>
            <p:cNvCxnSpPr>
              <a:stCxn id="109" idx="3"/>
              <a:endCxn id="110" idx="1"/>
            </p:cNvCxnSpPr>
            <p:nvPr/>
          </p:nvCxnSpPr>
          <p:spPr>
            <a:xfrm>
              <a:off x="4295300" y="4009850"/>
              <a:ext cx="3738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5677050" y="4009850"/>
              <a:ext cx="3738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6928850" y="4009850"/>
              <a:ext cx="3738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" name="Shape 116"/>
            <p:cNvSpPr txBox="1"/>
            <p:nvPr/>
          </p:nvSpPr>
          <p:spPr>
            <a:xfrm>
              <a:off x="4199900" y="3358663"/>
              <a:ext cx="33201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</a:rPr>
                <a:t>Traditional media like New York Time</a:t>
              </a:r>
              <a:endParaRPr>
                <a:solidFill>
                  <a:srgbClr val="4A86E8"/>
                </a:solidFill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5299050" y="4585025"/>
              <a:ext cx="11298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WikiLeaks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18" name="Shape 118"/>
            <p:cNvCxnSpPr>
              <a:stCxn id="109" idx="2"/>
              <a:endCxn id="112" idx="2"/>
            </p:cNvCxnSpPr>
            <p:nvPr/>
          </p:nvCxnSpPr>
          <p:spPr>
            <a:xfrm rot="-5400000" flipH="1">
              <a:off x="5859650" y="2091800"/>
              <a:ext cx="600" cy="42591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online </a:t>
            </a:r>
            <a:r>
              <a:rPr lang="en" dirty="0" err="1"/>
              <a:t>dropbox</a:t>
            </a:r>
            <a:r>
              <a:rPr lang="en" dirty="0"/>
              <a:t> system created by Julian Assange allow provider submit sources anonymously.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Traffic can not be tracked.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No officially headquarters but have with the main server in Sweden.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Become famous in 2010 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April 5, 2010 - </a:t>
            </a:r>
            <a:r>
              <a:rPr lang="en" sz="135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A classified military video is posted by WikiLeaks. It shows a US Apache helicopter firing on and killing two journalists and a number of Iraqi civilians in 2007. </a:t>
            </a:r>
            <a:endParaRPr sz="1350" dirty="0">
              <a:solidFill>
                <a:srgbClr val="262626"/>
              </a:solidFill>
              <a:highlight>
                <a:srgbClr val="FEFEFE"/>
              </a:highlight>
              <a:latin typeface="Lato" panose="020F0502020204030203" pitchFamily="34" charset="77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July 25, 2010 - </a:t>
            </a:r>
            <a:r>
              <a:rPr lang="en" sz="135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WikiLeaks posts more than 90,000 classified documents relating to the Afghanistan war in what has been called the biggest leak since the Pentagon Papers during the Vietnam War. </a:t>
            </a:r>
            <a:endParaRPr sz="1350" dirty="0">
              <a:solidFill>
                <a:srgbClr val="262626"/>
              </a:solidFill>
              <a:highlight>
                <a:srgbClr val="FEFEFE"/>
              </a:highlight>
              <a:latin typeface="Lato" panose="020F0502020204030203" pitchFamily="34" charset="77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Recents</a:t>
            </a:r>
            <a:r>
              <a:rPr lang="en" dirty="0"/>
              <a:t> leaks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July 22, 2016 - </a:t>
            </a:r>
            <a:r>
              <a:rPr lang="en" sz="135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WikiLeaks releases nearly 20,000 emails from Democratic National Committee staffers. The emails appear to show the committee favoring Hillary Clinton over Bernie Sanders during the US presidential primary.</a:t>
            </a:r>
            <a:endParaRPr sz="1350" dirty="0">
              <a:solidFill>
                <a:srgbClr val="262626"/>
              </a:solidFill>
              <a:highlight>
                <a:srgbClr val="FEFEFE"/>
              </a:highlight>
              <a:latin typeface="Lato" panose="020F0502020204030203" pitchFamily="34" charset="77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35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cs typeface="Arial"/>
              </a:rPr>
              <a:t>March 7, 2017 -</a:t>
            </a:r>
            <a:r>
              <a:rPr lang="en-US" sz="135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cs typeface="Arial"/>
              </a:rPr>
              <a:t> WikiLeaks claimed the CIA had built the software to exploit vulnerabilities in Samsung products which would allow them to turn any phone or smart TV into a listening device.</a:t>
            </a:r>
            <a:endParaRPr sz="1350" dirty="0">
              <a:solidFill>
                <a:srgbClr val="262626"/>
              </a:solidFill>
              <a:highlight>
                <a:srgbClr val="FEFEFE"/>
              </a:highlight>
              <a:latin typeface="Lato" panose="020F0502020204030203" pitchFamily="34" charset="77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729450" y="4641125"/>
            <a:ext cx="40788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Lato"/>
                <a:ea typeface="Lato"/>
                <a:cs typeface="Lato"/>
                <a:sym typeface="Lato"/>
              </a:rPr>
              <a:t>https://www.cnn.com/2013/06/03/world/wikileaks-fast-facts/index.html</a:t>
            </a:r>
            <a:endParaRPr sz="10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Assange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730000" y="2192250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Australian computer </a:t>
            </a:r>
            <a:r>
              <a:rPr lang="en" dirty="0" err="1"/>
              <a:t>programer</a:t>
            </a:r>
            <a:r>
              <a:rPr lang="en" dirty="0"/>
              <a:t>,  Founder of WikiLeaks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Hero, Terrorist, </a:t>
            </a: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Born in Australia in 1971.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Being a hacker since 1987.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By 1991 he hacked The Pentagon, US Navy, NASA, US Department of Defense.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1996, arrested by Australian Federal Police in charge of 30 counts of hacking related crimes.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Attend University of Melbourne in 2003.</a:t>
            </a:r>
            <a:endParaRPr dirty="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Found WikiLeaks in 2006.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52697" y="2002675"/>
            <a:ext cx="4079100" cy="2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November 20, 2010</a:t>
            </a:r>
            <a:r>
              <a:rPr lang="en" sz="120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 </a:t>
            </a:r>
            <a:r>
              <a:rPr lang="en" sz="120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- </a:t>
            </a:r>
            <a:r>
              <a:rPr lang="en" sz="120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The Stockholm Criminal Court issues an arrest warrant for Assange.</a:t>
            </a:r>
            <a:endParaRPr sz="1200" dirty="0">
              <a:solidFill>
                <a:srgbClr val="262626"/>
              </a:solidFill>
              <a:highlight>
                <a:srgbClr val="FEFEFE"/>
              </a:highlight>
              <a:latin typeface="Lato" panose="020F0502020204030203" pitchFamily="34" charset="77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December 7, 2010 </a:t>
            </a:r>
            <a:r>
              <a:rPr lang="en" sz="120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- Turns himself in to London authorities. Assange is remanded in custody.</a:t>
            </a:r>
            <a:endParaRPr sz="1200" dirty="0">
              <a:solidFill>
                <a:srgbClr val="262626"/>
              </a:solidFill>
              <a:latin typeface="Lato" panose="020F0502020204030203" pitchFamily="34" charset="77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December 16, 2010</a:t>
            </a:r>
            <a:r>
              <a:rPr lang="en" sz="120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 - Is released on bail and put on house arrest.</a:t>
            </a:r>
            <a:endParaRPr sz="1200" dirty="0">
              <a:solidFill>
                <a:srgbClr val="262626"/>
              </a:solidFill>
              <a:highlight>
                <a:srgbClr val="FEFEFE"/>
              </a:highlight>
              <a:latin typeface="Lato" panose="020F0502020204030203" pitchFamily="34" charset="77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June 19, 2012 - </a:t>
            </a:r>
            <a:r>
              <a:rPr lang="en" sz="120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Assange enters the Ecuadorian Embassy in London, requesting political asylum.</a:t>
            </a:r>
            <a:endParaRPr sz="1200" dirty="0">
              <a:solidFill>
                <a:srgbClr val="262626"/>
              </a:solidFill>
              <a:highlight>
                <a:srgbClr val="FEFEFE"/>
              </a:highlight>
              <a:latin typeface="Lato" panose="020F0502020204030203" pitchFamily="34" charset="77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May 19, 2017 - </a:t>
            </a:r>
            <a:r>
              <a:rPr lang="en" sz="1200" dirty="0">
                <a:solidFill>
                  <a:srgbClr val="262626"/>
                </a:solidFill>
                <a:highlight>
                  <a:srgbClr val="FEFEFE"/>
                </a:highlight>
                <a:latin typeface="Lato" panose="020F0502020204030203" pitchFamily="34" charset="77"/>
                <a:ea typeface="Arial"/>
                <a:cs typeface="Arial"/>
                <a:sym typeface="Arial"/>
              </a:rPr>
              <a:t>Swedish prosecutors drop their investigation of rape allegations against Assange, ending a nearly seven-year legal impasse.</a:t>
            </a:r>
            <a:endParaRPr sz="1200" dirty="0">
              <a:latin typeface="Lato" panose="020F0502020204030203" pitchFamily="34" charset="77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125" y="1926475"/>
            <a:ext cx="3879000" cy="25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Macintosh PowerPoint</Application>
  <PresentationFormat>On-screen Show (16:9)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Streamline</vt:lpstr>
      <vt:lpstr>WikiLeaks, Julian Assange</vt:lpstr>
      <vt:lpstr>What is WikiLeaks</vt:lpstr>
      <vt:lpstr>Goal of WikiLeaks</vt:lpstr>
      <vt:lpstr>What is the difference</vt:lpstr>
      <vt:lpstr>How does it work</vt:lpstr>
      <vt:lpstr>Become famous in 2010 </vt:lpstr>
      <vt:lpstr>Recents leaks</vt:lpstr>
      <vt:lpstr>Julian Assange</vt:lpstr>
      <vt:lpstr>Timeline</vt:lpstr>
      <vt:lpstr>Sources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WikiLeaks, Julian Assange</dc:title>
  <cp:lastModifiedBy>songx5</cp:lastModifiedBy>
  <cp:revision>1</cp:revision>
  <dcterms:modified xsi:type="dcterms:W3CDTF">2018-03-26T07:25:45Z</dcterms:modified>
</cp:coreProperties>
</file>