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418" r:id="rId2"/>
    <p:sldId id="429" r:id="rId3"/>
    <p:sldId id="386" r:id="rId4"/>
    <p:sldId id="428" r:id="rId5"/>
    <p:sldId id="400" r:id="rId6"/>
    <p:sldId id="434" r:id="rId7"/>
    <p:sldId id="436" r:id="rId8"/>
    <p:sldId id="449" r:id="rId9"/>
    <p:sldId id="435" r:id="rId10"/>
    <p:sldId id="450" r:id="rId11"/>
    <p:sldId id="430" r:id="rId12"/>
    <p:sldId id="431" r:id="rId13"/>
    <p:sldId id="432" r:id="rId14"/>
    <p:sldId id="43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18"/>
            <p14:sldId id="429"/>
            <p14:sldId id="386"/>
            <p14:sldId id="428"/>
            <p14:sldId id="400"/>
            <p14:sldId id="434"/>
            <p14:sldId id="436"/>
            <p14:sldId id="449"/>
            <p14:sldId id="435"/>
            <p14:sldId id="450"/>
            <p14:sldId id="430"/>
            <p14:sldId id="431"/>
            <p14:sldId id="432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8A8AFF"/>
    <a:srgbClr val="D04E1D"/>
    <a:srgbClr val="698335"/>
    <a:srgbClr val="E1E600"/>
    <a:srgbClr val="6E6E6E"/>
    <a:srgbClr val="6D6D6D"/>
    <a:srgbClr val="D1501F"/>
    <a:srgbClr val="C45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5799" autoAdjust="0"/>
  </p:normalViewPr>
  <p:slideViewPr>
    <p:cSldViewPr>
      <p:cViewPr varScale="1">
        <p:scale>
          <a:sx n="116" d="100"/>
          <a:sy n="116" d="100"/>
        </p:scale>
        <p:origin x="4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00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89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FE315-372D-4431-BC57-08764164FC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140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3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0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09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64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0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30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84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174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pPr/>
              <a:t>02.11.2016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pPr/>
              <a:t>02.11.2016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pPr/>
              <a:t>02.11.2016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pPr/>
              <a:t>02.11.2016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pPr/>
              <a:t>02.11.2016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pPr/>
              <a:t>02.11.2016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pPr/>
              <a:t>02.11.2016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pPr/>
              <a:t>02.11.2016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pPr/>
              <a:t>02.11.2016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pPr/>
              <a:t>02.11.2016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pPr/>
              <a:t>02.11.2016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pPr/>
              <a:t>02.11.2016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r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TestProvider.com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tvdn.com/ru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://itvdn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066800" y="4101765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Введение в </a:t>
            </a:r>
            <a:r>
              <a:rPr lang="en-US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Typescript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015333" y="2512395"/>
            <a:ext cx="101851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D1501F"/>
                </a:solidFill>
                <a:latin typeface="Segoe UI Light" pitchFamily="34" charset="0"/>
              </a:rPr>
              <a:t>Typescript Fundamentals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49" y="457200"/>
            <a:ext cx="1899151" cy="817539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</a:t>
            </a: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9067800" y="5460471"/>
            <a:ext cx="219075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678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Наследование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3" name="Rectangle 2"/>
          <p:cNvSpPr/>
          <p:nvPr/>
        </p:nvSpPr>
        <p:spPr>
          <a:xfrm>
            <a:off x="340540" y="1470313"/>
            <a:ext cx="6630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• В </a:t>
            </a:r>
            <a:r>
              <a:rPr lang="en-US" dirty="0"/>
              <a:t>Typescript </a:t>
            </a:r>
            <a:r>
              <a:rPr lang="uk-UA" dirty="0"/>
              <a:t>для наследование классов используется </a:t>
            </a:r>
            <a:r>
              <a:rPr lang="en-US" dirty="0"/>
              <a:t>extends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400" y="308135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ColoredPoint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y: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color: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y);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color="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.color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479" y="1938358"/>
            <a:ext cx="6630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• </a:t>
            </a:r>
            <a:r>
              <a:rPr lang="en-US" dirty="0"/>
              <a:t>Super </a:t>
            </a:r>
            <a:r>
              <a:rPr lang="uk-UA" dirty="0"/>
              <a:t>нужно для в</a:t>
            </a:r>
            <a:r>
              <a:rPr lang="ru-RU" dirty="0"/>
              <a:t>ызова методов из базового класса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75300" y="2410648"/>
            <a:ext cx="8921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• В </a:t>
            </a:r>
            <a:r>
              <a:rPr lang="en-US" dirty="0"/>
              <a:t>TS </a:t>
            </a:r>
            <a:r>
              <a:rPr lang="uk-UA" dirty="0"/>
              <a:t>можно наследоватся только от одного класса и реализовать много интерфейсов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4021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Смотрите наши уроки в видео формате</a:t>
            </a:r>
          </a:p>
        </p:txBody>
      </p:sp>
      <p:sp>
        <p:nvSpPr>
          <p:cNvPr id="44" name="Прямоугольник 1"/>
          <p:cNvSpPr/>
          <p:nvPr/>
        </p:nvSpPr>
        <p:spPr>
          <a:xfrm>
            <a:off x="6629400" y="1521499"/>
            <a:ext cx="480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Посмотрите этот урок в видео формате на образовательном портале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  <a:hlinkClick r:id="rId3"/>
              </a:rPr>
              <a:t>ITVDN.com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  <a:p>
            <a:pPr algn="just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для закрепления пройденного материала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.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  <a:p>
            <a:pPr algn="just"/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  <a:p>
            <a:pPr algn="just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Все курсы записаны сертифицированными тренерами, которые работают в учебном центре CyberBionic Systematics</a:t>
            </a:r>
          </a:p>
        </p:txBody>
      </p:sp>
      <p:pic>
        <p:nvPicPr>
          <p:cNvPr id="45" name="Picture 2" descr="http://s.developers.org.ua/img/events/ITVDNColorBlackText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558" y="4311070"/>
            <a:ext cx="2418442" cy="137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1119" y="1619911"/>
            <a:ext cx="5495924" cy="40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0593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>
                <a:solidFill>
                  <a:srgbClr val="D04E1D"/>
                </a:solidFill>
                <a:latin typeface="Segoe UI Light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05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506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4506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2475" y="1487488"/>
            <a:ext cx="10687050" cy="4533800"/>
            <a:chOff x="819150" y="1487488"/>
            <a:chExt cx="10687050" cy="4533800"/>
          </a:xfrm>
        </p:grpSpPr>
        <p:pic>
          <p:nvPicPr>
            <p:cNvPr id="45064" name="Picture 2" descr="http://usinformatic.com/images/brands/testprovider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56600" y="4849713"/>
              <a:ext cx="3149600" cy="1171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6705600" y="1487488"/>
              <a:ext cx="4800600" cy="36925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TestProvider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– это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online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общей оценки знаний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IT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специалиста.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После каждого урока проходите тестирование для проверки знаний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на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  <a:hlinkClick r:id="rId5" action="ppaction://hlinkfile"/>
                </a:rPr>
                <a:t>TestProvider.com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Успешное прохождение финального тестирования позволит Вам получить соответствующий Сертификат.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150" y="1487488"/>
              <a:ext cx="5747860" cy="4467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38236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153356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4694836" y="2447046"/>
            <a:ext cx="2758380" cy="14391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44" y="5715000"/>
            <a:ext cx="6509763" cy="4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7416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После урока обязательно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Прямоугольник 1"/>
          <p:cNvSpPr/>
          <p:nvPr/>
        </p:nvSpPr>
        <p:spPr>
          <a:xfrm>
            <a:off x="5400860" y="4089969"/>
            <a:ext cx="5181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Проверьте как Вы усвоили данный материал на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  <a:hlinkClick r:id="rId3"/>
              </a:rPr>
              <a:t>TestProvider.com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17" name="Прямоугольник 1"/>
          <p:cNvSpPr/>
          <p:nvPr/>
        </p:nvSpPr>
        <p:spPr>
          <a:xfrm>
            <a:off x="5400860" y="3016833"/>
            <a:ext cx="5803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Доступ можно получить через руководство вашего учебного центра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"/>
          <p:cNvSpPr/>
          <p:nvPr/>
        </p:nvSpPr>
        <p:spPr>
          <a:xfrm>
            <a:off x="5400860" y="2251472"/>
            <a:ext cx="5803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Повторите этот урок в видео формате на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  <a:hlinkClick r:id="rId4"/>
              </a:rPr>
              <a:t>ITVDN.com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</p:txBody>
      </p:sp>
      <p:pic>
        <p:nvPicPr>
          <p:cNvPr id="18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360357"/>
            <a:ext cx="3352800" cy="154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s.developers.org.ua/img/events/ITVDNColorBlackText.pn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60" y="2251472"/>
            <a:ext cx="2152636" cy="121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75183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6" name="Прямоугольник 1"/>
          <p:cNvSpPr/>
          <p:nvPr/>
        </p:nvSpPr>
        <p:spPr>
          <a:xfrm>
            <a:off x="790332" y="5404701"/>
            <a:ext cx="2819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Войчик</a:t>
            </a:r>
            <a:r>
              <a:rPr lang="ru-RU" sz="16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Сергей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Автор 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курса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1390198"/>
            <a:ext cx="5976134" cy="42189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66" y="1410943"/>
            <a:ext cx="2286000" cy="399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1192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4953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r>
              <a:rPr lang="ru-RU" sz="44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Классы и интерфейсы. Наследование</a:t>
            </a:r>
          </a:p>
        </p:txBody>
      </p:sp>
    </p:spTree>
    <p:extLst>
      <p:ext uri="{BB962C8B-B14F-4D97-AF65-F5344CB8AC3E}">
        <p14:creationId xmlns:p14="http://schemas.microsoft.com/office/powerpoint/2010/main" val="287649341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79141" y="1051719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Классы и интерфейсы. Наследование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62300" y="1981200"/>
            <a:ext cx="5867400" cy="342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spcAft>
                <a:spcPts val="1200"/>
              </a:spcAft>
              <a:buClr>
                <a:srgbClr val="D04E1D"/>
              </a:buClr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Использование классов и интерфейсов в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TypeScript</a:t>
            </a:r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1200"/>
              </a:spcAft>
              <a:buClr>
                <a:srgbClr val="D04E1D"/>
              </a:buClr>
              <a:buFont typeface="+mj-lt"/>
              <a:buAutoNum type="arabicPeriod"/>
            </a:pPr>
            <a:r>
              <a:rPr lang="UK-UA" dirty="0">
                <a:solidFill>
                  <a:schemeClr val="tx1"/>
                </a:solidFill>
                <a:cs typeface="Segoe UI" panose="020B0502040204020203" pitchFamily="34" charset="0"/>
              </a:rPr>
              <a:t>Интерфейс</a:t>
            </a: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ы</a:t>
            </a:r>
          </a:p>
          <a:p>
            <a:pPr marL="342900" indent="-342900" algn="just">
              <a:spcAft>
                <a:spcPts val="1200"/>
              </a:spcAft>
              <a:buClr>
                <a:srgbClr val="D04E1D"/>
              </a:buClr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Классы: </a:t>
            </a:r>
          </a:p>
          <a:p>
            <a:pPr marL="355600" indent="266700" algn="just">
              <a:spcAft>
                <a:spcPts val="600"/>
              </a:spcAft>
              <a:buClr>
                <a:srgbClr val="D04E1D"/>
              </a:buClr>
              <a:buFont typeface="Arial" pitchFamily="34" charset="0"/>
              <a:buChar char="•"/>
            </a:pP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Конструкторы</a:t>
            </a:r>
          </a:p>
          <a:p>
            <a:pPr marL="355600" indent="266700" algn="just">
              <a:spcAft>
                <a:spcPts val="600"/>
              </a:spcAft>
              <a:buClr>
                <a:srgbClr val="D04E1D"/>
              </a:buClr>
              <a:buFont typeface="Arial" pitchFamily="34" charset="0"/>
              <a:buChar char="•"/>
            </a:pP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Методы </a:t>
            </a:r>
          </a:p>
          <a:p>
            <a:pPr marL="355600" indent="266700" algn="just">
              <a:spcAft>
                <a:spcPts val="600"/>
              </a:spcAft>
              <a:buClr>
                <a:srgbClr val="D04E1D"/>
              </a:buClr>
              <a:buFont typeface="Arial" pitchFamily="34" charset="0"/>
              <a:buChar char="•"/>
            </a:pP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Свойства</a:t>
            </a:r>
          </a:p>
          <a:p>
            <a:pPr marL="355600" indent="266700" algn="just">
              <a:spcAft>
                <a:spcPts val="600"/>
              </a:spcAft>
              <a:buClr>
                <a:srgbClr val="D04E1D"/>
              </a:buClr>
              <a:buFont typeface="Arial" pitchFamily="34" charset="0"/>
              <a:buChar char="•"/>
            </a:pP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Статические свойства и функции</a:t>
            </a:r>
          </a:p>
          <a:p>
            <a:pPr algn="just"/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8324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пособы обьявить свой тип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2347044" y="1905000"/>
            <a:ext cx="7497912" cy="297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rgbClr val="000000"/>
                </a:solidFill>
              </a:rPr>
              <a:t>TypeScript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uk-UA" dirty="0">
                <a:solidFill>
                  <a:srgbClr val="000000"/>
                </a:solidFill>
              </a:rPr>
              <a:t>позволяет </a:t>
            </a:r>
            <a:r>
              <a:rPr lang="en-US" dirty="0">
                <a:solidFill>
                  <a:srgbClr val="000000"/>
                </a:solidFill>
              </a:rPr>
              <a:t>“</a:t>
            </a:r>
            <a:r>
              <a:rPr lang="uk-UA" dirty="0">
                <a:solidFill>
                  <a:srgbClr val="000000"/>
                </a:solidFill>
              </a:rPr>
              <a:t>написать свой тип с помощью</a:t>
            </a:r>
            <a:r>
              <a:rPr lang="en-US" dirty="0">
                <a:solidFill>
                  <a:srgbClr val="000000"/>
                </a:solidFill>
              </a:rPr>
              <a:t>”</a:t>
            </a:r>
            <a:r>
              <a:rPr lang="uk-UA" dirty="0">
                <a:solidFill>
                  <a:srgbClr val="000000"/>
                </a:solidFill>
              </a:rPr>
              <a:t>: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Enum</a:t>
            </a:r>
            <a:r>
              <a:rPr lang="uk-UA" dirty="0">
                <a:solidFill>
                  <a:srgbClr val="000000"/>
                </a:solidFill>
              </a:rPr>
              <a:t> типов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000000"/>
                </a:solidFill>
              </a:rPr>
              <a:t>Интерфейсов 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000000"/>
                </a:solidFill>
              </a:rPr>
              <a:t>Классов</a:t>
            </a: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buClr>
                <a:srgbClr val="D04E1D"/>
              </a:buClr>
            </a:pPr>
            <a:endParaRPr lang="ru-RU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4786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Интерфейсы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7" name="Rectangle 6"/>
          <p:cNvSpPr/>
          <p:nvPr/>
        </p:nvSpPr>
        <p:spPr>
          <a:xfrm>
            <a:off x="407496" y="1413584"/>
            <a:ext cx="11327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latin typeface="Calibri" panose="020F0502020204030204" pitchFamily="34" charset="0"/>
              </a:rPr>
              <a:t>Интерфейс только определяет метод</a:t>
            </a:r>
            <a:r>
              <a:rPr lang="ru-RU" dirty="0">
                <a:latin typeface="Calibri" panose="020F0502020204030204" pitchFamily="34" charset="0"/>
              </a:rPr>
              <a:t>ы и свойства,которые должны быть у обьекта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r>
              <a:rPr lang="en-US" dirty="0">
                <a:latin typeface="Calibri" panose="020F0502020204030204" pitchFamily="34" charset="0"/>
              </a:rPr>
              <a:t>	• </a:t>
            </a:r>
            <a:r>
              <a:rPr lang="ru-RU" dirty="0">
                <a:latin typeface="Calibri" panose="020F0502020204030204" pitchFamily="34" charset="0"/>
              </a:rPr>
              <a:t>Интерфейс никогда не указывает их реализацию методов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	• </a:t>
            </a:r>
            <a:r>
              <a:rPr lang="uk-UA" dirty="0">
                <a:latin typeface="Calibri" panose="020F0502020204030204" pitchFamily="34" charset="0"/>
              </a:rPr>
              <a:t>Для реализации интерфейса используется </a:t>
            </a:r>
            <a:r>
              <a:rPr lang="en-US" dirty="0">
                <a:latin typeface="Calibri" panose="020F0502020204030204" pitchFamily="34" charset="0"/>
              </a:rPr>
              <a:t>implements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2133600" y="246754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x: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y: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length():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235543" y="4873452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 implements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length()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Math.sqrt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235543" y="339349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x: 5,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y: 5,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length: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Math.sqrt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9327884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Классы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22316" y="3048000"/>
            <a:ext cx="7162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x: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y: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length()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Math.sqrt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origin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Point(0, 0);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84946" y="1965674"/>
            <a:ext cx="9544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verdana" panose="020B0604030504040204" pitchFamily="34" charset="0"/>
              </a:rPr>
              <a:t>Конструкторы выполняют начальную инициализацию объекта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373241" y="1533763"/>
            <a:ext cx="7737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77434" y="1576304"/>
            <a:ext cx="11052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srgbClr val="000000"/>
                </a:solidFill>
                <a:latin typeface="verdana" panose="020B0604030504040204" pitchFamily="34" charset="0"/>
              </a:rPr>
              <a:t>Клас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сы представляют собой </a:t>
            </a:r>
            <a:r>
              <a:rPr lang="ru-RU" dirty="0"/>
              <a:t>синтаксический сахар» для задания конструктора вместе с прототипом.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11120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Статические свойства и функции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3" name="Rectangle 2"/>
          <p:cNvSpPr/>
          <p:nvPr/>
        </p:nvSpPr>
        <p:spPr>
          <a:xfrm>
            <a:off x="379866" y="1429004"/>
            <a:ext cx="11431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Статические свойства и функции – это те, которые доступны на уровне класса, например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Point.GetNumberOfPoints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800" y="243032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//…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GetNumberOfPoints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//…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//…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374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44140</TotalTime>
  <Words>640</Words>
  <Application>Microsoft Office PowerPoint</Application>
  <PresentationFormat>Широкоэкранный</PresentationFormat>
  <Paragraphs>145</Paragraphs>
  <Slides>14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Введение в Enterprise Library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Sergiy Voychik</cp:lastModifiedBy>
  <cp:revision>714</cp:revision>
  <dcterms:created xsi:type="dcterms:W3CDTF">2010-11-10T13:30:04Z</dcterms:created>
  <dcterms:modified xsi:type="dcterms:W3CDTF">2016-11-02T13:07:04Z</dcterms:modified>
</cp:coreProperties>
</file>