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418" r:id="rId2"/>
    <p:sldId id="429" r:id="rId3"/>
    <p:sldId id="452" r:id="rId4"/>
    <p:sldId id="428" r:id="rId5"/>
    <p:sldId id="400" r:id="rId6"/>
    <p:sldId id="434" r:id="rId7"/>
    <p:sldId id="435" r:id="rId8"/>
    <p:sldId id="449" r:id="rId9"/>
    <p:sldId id="436" r:id="rId10"/>
    <p:sldId id="437" r:id="rId11"/>
    <p:sldId id="440" r:id="rId12"/>
    <p:sldId id="447" r:id="rId13"/>
    <p:sldId id="430" r:id="rId14"/>
    <p:sldId id="431" r:id="rId15"/>
    <p:sldId id="432" r:id="rId16"/>
    <p:sldId id="43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452"/>
            <p14:sldId id="428"/>
            <p14:sldId id="400"/>
            <p14:sldId id="434"/>
            <p14:sldId id="435"/>
            <p14:sldId id="449"/>
            <p14:sldId id="436"/>
            <p14:sldId id="437"/>
            <p14:sldId id="440"/>
            <p14:sldId id="447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98335"/>
    <a:srgbClr val="E1E600"/>
    <a:srgbClr val="6E6E6E"/>
    <a:srgbClr val="008000"/>
    <a:srgbClr val="6D6D6D"/>
    <a:srgbClr val="D1501F"/>
    <a:srgbClr val="0000FF"/>
    <a:srgbClr val="C4591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5799" autoAdjust="0"/>
  </p:normalViewPr>
  <p:slideViewPr>
    <p:cSldViewPr>
      <p:cViewPr>
        <p:scale>
          <a:sx n="124" d="100"/>
          <a:sy n="124" d="100"/>
        </p:scale>
        <p:origin x="-132" y="-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7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2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7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22.09.2016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66800" y="4101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15333" y="2512395"/>
            <a:ext cx="1018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Установка </a:t>
            </a:r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s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36484" y="3886200"/>
            <a:ext cx="2319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https://nodejs.org/en/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5954" y="4888468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-g typescript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</p:spTree>
    <p:extLst>
      <p:ext uri="{BB962C8B-B14F-4D97-AF65-F5344CB8AC3E}">
        <p14:creationId xmlns:p14="http://schemas.microsoft.com/office/powerpoint/2010/main" val="1447078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синтаксиса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“Hello, world”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810000"/>
            <a:ext cx="312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bg1"/>
                </a:solidFill>
              </a:rPr>
              <a:t>Примечание: при установке новых версий </a:t>
            </a:r>
            <a:r>
              <a:rPr lang="en-US" sz="1200" dirty="0">
                <a:solidFill>
                  <a:schemeClr val="bg1"/>
                </a:solidFill>
              </a:rPr>
              <a:t>Visual Studio 2015 ASP.NET Core 1.0  </a:t>
            </a:r>
            <a:r>
              <a:rPr lang="ru-RU" sz="1200" dirty="0">
                <a:solidFill>
                  <a:schemeClr val="bg1"/>
                </a:solidFill>
              </a:rPr>
              <a:t>может установится автоматически.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" y="1790700"/>
            <a:ext cx="10906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7604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Настройка среды для работы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" y="145923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934" y="1890707"/>
            <a:ext cx="7362132" cy="2909893"/>
          </a:xfrm>
          <a:prstGeom prst="rect">
            <a:avLst/>
          </a:prstGeom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76253226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790332" y="5404701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Войчик</a:t>
            </a:r>
            <a:r>
              <a:rPr lang="ru-RU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Сергей</a:t>
            </a:r>
            <a:endParaRPr lang="ru-RU" sz="16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390198"/>
            <a:ext cx="5976134" cy="421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" y="1410943"/>
            <a:ext cx="2438400" cy="39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91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Введение в </a:t>
            </a:r>
            <a:r>
              <a:rPr lang="en-US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Typescript</a:t>
            </a:r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1981200"/>
            <a:ext cx="5867400" cy="289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Typescript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?</a:t>
            </a: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Установка и настрока стреды для работы с языком 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Установка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npm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и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nodejs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Настройка visual studio code для работы с typescript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Настройка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visual studio 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для работы с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typescript</a:t>
            </a:r>
          </a:p>
          <a:p>
            <a:pPr marL="355600" indent="266700" algn="just">
              <a:spcAft>
                <a:spcPts val="12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Настройка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Sublime</a:t>
            </a:r>
            <a:endParaRPr lang="uk-UA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uk-UA" dirty="0">
                <a:solidFill>
                  <a:srgbClr val="D04E1D"/>
                </a:solidFill>
                <a:cs typeface="Segoe UI" panose="020B0502040204020203" pitchFamily="34" charset="0"/>
              </a:rPr>
              <a:t>3. 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“Hello, world”. 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Первый пример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такое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TypeScript представляет язык программирования на основе JavaScript.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Typescript – 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язык со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строгой</a:t>
            </a: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tx1"/>
                </a:solidFill>
                <a:cs typeface="Segoe UI" panose="020B0502040204020203" pitchFamily="34" charset="0"/>
              </a:rPr>
              <a:t>типизацией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Код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,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написанный на </a:t>
            </a:r>
            <a:r>
              <a:rPr lang="ru-RU" dirty="0" err="1">
                <a:solidFill>
                  <a:schemeClr val="tx1"/>
                </a:solidFill>
                <a:cs typeface="Segoe UI" panose="020B0502040204020203" pitchFamily="34" charset="0"/>
              </a:rPr>
              <a:t>TypeScript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,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компилируется в </a:t>
            </a:r>
            <a:r>
              <a:rPr lang="ru-RU" dirty="0" err="1">
                <a:solidFill>
                  <a:schemeClr val="tx1"/>
                </a:solidFill>
                <a:cs typeface="Segoe UI" panose="020B0502040204020203" pitchFamily="34" charset="0"/>
              </a:rPr>
              <a:t>JavaScript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Обратно совместим с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JavaScript.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После компиляции программу на TypeScript можно выполнять в любом браузере или использовать для програмирования на Node.js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ые возможности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600200" y="1873746"/>
            <a:ext cx="8991600" cy="3231654"/>
            <a:chOff x="533400" y="1600200"/>
            <a:chExt cx="8991600" cy="3231654"/>
          </a:xfrm>
        </p:grpSpPr>
        <p:sp>
          <p:nvSpPr>
            <p:cNvPr id="2" name="Rectangle 1"/>
            <p:cNvSpPr/>
            <p:nvPr/>
          </p:nvSpPr>
          <p:spPr>
            <a:xfrm>
              <a:off x="3352800" y="1600200"/>
              <a:ext cx="6172200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Поддержка стандартов </a:t>
              </a:r>
              <a:r>
                <a:rPr lang="en-US" dirty="0">
                  <a:cs typeface="Segoe UI" panose="020B0502040204020203" pitchFamily="34" charset="0"/>
                </a:rPr>
                <a:t>JS</a:t>
              </a:r>
            </a:p>
            <a:p>
              <a:pPr marL="285750" indent="-285750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Поддержка статической типизации, проверка соответсвия типов на этапе компиляции</a:t>
              </a:r>
            </a:p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Можно описать сигнатуру метода 	и типы переменных</a:t>
              </a:r>
            </a:p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Наследование через интерфейсы, классы</a:t>
              </a:r>
            </a:p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Поддежка модулей, классов, интерфейсов</a:t>
              </a:r>
            </a:p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Инкапсуляция (с помощью модулей, классов)</a:t>
              </a:r>
            </a:p>
            <a:p>
              <a:pPr marL="285750" indent="-285750" algn="just">
                <a:spcAft>
                  <a:spcPts val="1200"/>
                </a:spcAft>
                <a:buClr>
                  <a:srgbClr val="D04E1D"/>
                </a:buClr>
                <a:buFont typeface="Arial" panose="020B0604020202020204" pitchFamily="34" charset="0"/>
                <a:buChar char="•"/>
              </a:pPr>
              <a:r>
                <a:rPr lang="ru-RU" dirty="0">
                  <a:cs typeface="Segoe UI" panose="020B0502040204020203" pitchFamily="34" charset="0"/>
                </a:rPr>
                <a:t>Поддержка </a:t>
              </a:r>
              <a:r>
                <a:rPr lang="en-US" dirty="0" err="1">
                  <a:cs typeface="Segoe UI" panose="020B0502040204020203" pitchFamily="34" charset="0"/>
                </a:rPr>
                <a:t>Intellisese</a:t>
              </a:r>
              <a:r>
                <a:rPr lang="en-US" dirty="0">
                  <a:cs typeface="Segoe UI" panose="020B0502040204020203" pitchFamily="34" charset="0"/>
                </a:rPr>
                <a:t> </a:t>
              </a:r>
            </a:p>
          </p:txBody>
        </p:sp>
        <p:pic>
          <p:nvPicPr>
            <p:cNvPr id="4098" name="Picture 2" descr="https://ehret.me/assets/2016-04-29-typescript/wro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05000"/>
              <a:ext cx="25527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8437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Типизация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1486745"/>
            <a:ext cx="4038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D04E1D"/>
              </a:buClr>
            </a:pPr>
            <a:r>
              <a:rPr lang="ru-RU" dirty="0">
                <a:cs typeface="Segoe UI" panose="020B0502040204020203" pitchFamily="34" charset="0"/>
              </a:rPr>
              <a:t>	Динамическая</a:t>
            </a:r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/>
              <a:t>Есть типы</a:t>
            </a:r>
            <a:endParaRPr lang="en-US" dirty="0"/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/>
              <a:t>Все типы выясняются уже во время выполнения программы.</a:t>
            </a:r>
            <a:endParaRPr lang="en-US" dirty="0">
              <a:cs typeface="Segoe UI" panose="020B0502040204020203" pitchFamily="34" charset="0"/>
            </a:endParaRPr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cs typeface="Segoe UI" panose="020B0502040204020203" pitchFamily="34" charset="0"/>
              </a:rPr>
              <a:t>Простота создания универсальных алгортмов и функций</a:t>
            </a:r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cs typeface="Segoe UI" panose="020B0502040204020203" pitchFamily="34" charset="0"/>
              </a:rPr>
              <a:t>Очень хорошо подходит для работы с браузерной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ru-RU" dirty="0">
                <a:cs typeface="Segoe UI" panose="020B0502040204020203" pitchFamily="34" charset="0"/>
              </a:rPr>
              <a:t>обьектной моделью</a:t>
            </a:r>
          </a:p>
          <a:p>
            <a:pPr algn="just">
              <a:spcAft>
                <a:spcPts val="1200"/>
              </a:spcAft>
              <a:buClr>
                <a:srgbClr val="D04E1D"/>
              </a:buClr>
            </a:pP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1487745"/>
            <a:ext cx="4191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D04E1D"/>
              </a:buClr>
            </a:pP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ru-RU" dirty="0">
                <a:cs typeface="Segoe UI" panose="020B0502040204020203" pitchFamily="34" charset="0"/>
              </a:rPr>
              <a:t>	Статическая</a:t>
            </a:r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cs typeface="Segoe UI" panose="020B0502040204020203" pitchFamily="34" charset="0"/>
              </a:rPr>
              <a:t>Есть типы</a:t>
            </a:r>
          </a:p>
          <a:p>
            <a:pPr marL="285750" indent="-285750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cs typeface="Segoe UI" panose="020B0502040204020203" pitchFamily="34" charset="0"/>
              </a:rPr>
              <a:t>Проверка типов на этапе компиляции</a:t>
            </a:r>
          </a:p>
          <a:p>
            <a:pPr marL="285750" indent="-285750" algn="just">
              <a:spcAft>
                <a:spcPts val="1200"/>
              </a:spcAft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>
                <a:cs typeface="Segoe UI" panose="020B0502040204020203" pitchFamily="34" charset="0"/>
              </a:rPr>
              <a:t>Удобность при написании кода в </a:t>
            </a:r>
            <a:r>
              <a:rPr lang="en-US" dirty="0">
                <a:cs typeface="Segoe UI" panose="020B0502040204020203" pitchFamily="34" charset="0"/>
              </a:rPr>
              <a:t>IDE </a:t>
            </a:r>
            <a:r>
              <a:rPr lang="ru-RU" dirty="0">
                <a:cs typeface="Segoe UI" panose="020B0502040204020203" pitchFamily="34" charset="0"/>
              </a:rPr>
              <a:t>(</a:t>
            </a:r>
            <a:r>
              <a:rPr lang="uk-UA" dirty="0">
                <a:cs typeface="Segoe UI" panose="020B0502040204020203" pitchFamily="34" charset="0"/>
              </a:rPr>
              <a:t>отсеивание ненужн</a:t>
            </a:r>
            <a:r>
              <a:rPr lang="ru-RU" dirty="0">
                <a:cs typeface="Segoe UI" panose="020B0502040204020203" pitchFamily="34" charset="0"/>
              </a:rPr>
              <a:t>ых вариантов)</a:t>
            </a:r>
          </a:p>
          <a:p>
            <a:pPr algn="just">
              <a:spcAft>
                <a:spcPts val="1200"/>
              </a:spcAft>
              <a:buClr>
                <a:srgbClr val="D04E1D"/>
              </a:buClr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144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Языки на основе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aseemk.com/images/coffeescript-talk/coffeescrip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r="15337"/>
          <a:stretch>
            <a:fillRect/>
          </a:stretch>
        </p:blipFill>
        <p:spPr bwMode="auto">
          <a:xfrm>
            <a:off x="4152900" y="4237037"/>
            <a:ext cx="3886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en/thumb/3/35/Dart_logo_wordmark.png/241px-Dart_logo_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3352800"/>
            <a:ext cx="22955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upload.wikimedia.org/wikipedia/commons/thumb/a/a6/TypeScript_Logo.png/220px-TypeScrip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81" y="2133600"/>
            <a:ext cx="310443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9932788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43989</TotalTime>
  <Words>496</Words>
  <Application>Microsoft Office PowerPoint</Application>
  <PresentationFormat>Произвольный</PresentationFormat>
  <Paragraphs>126</Paragraphs>
  <Slides>16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Сергей Войчик</cp:lastModifiedBy>
  <cp:revision>696</cp:revision>
  <dcterms:created xsi:type="dcterms:W3CDTF">2010-11-10T13:30:04Z</dcterms:created>
  <dcterms:modified xsi:type="dcterms:W3CDTF">2016-09-22T13:26:08Z</dcterms:modified>
</cp:coreProperties>
</file>