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38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AF817A-9577-4EF4-ACE5-09CB5FBEF525}" v="2" dt="2025-08-26T21:52:46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2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Cipriano" userId="be89b169f989e1c3" providerId="LiveId" clId="{69AF817A-9577-4EF4-ACE5-09CB5FBEF525}"/>
    <pc:docChg chg="undo custSel modSld">
      <pc:chgData name="Michael Cipriano" userId="be89b169f989e1c3" providerId="LiveId" clId="{69AF817A-9577-4EF4-ACE5-09CB5FBEF525}" dt="2025-08-26T21:52:39.622" v="6" actId="6264"/>
      <pc:docMkLst>
        <pc:docMk/>
      </pc:docMkLst>
      <pc:sldChg chg="modSp">
        <pc:chgData name="Michael Cipriano" userId="be89b169f989e1c3" providerId="LiveId" clId="{69AF817A-9577-4EF4-ACE5-09CB5FBEF525}" dt="2025-08-26T21:49:30.581" v="1"/>
        <pc:sldMkLst>
          <pc:docMk/>
          <pc:sldMk cId="15839057" sldId="256"/>
        </pc:sldMkLst>
        <pc:spChg chg="mod">
          <ac:chgData name="Michael Cipriano" userId="be89b169f989e1c3" providerId="LiveId" clId="{69AF817A-9577-4EF4-ACE5-09CB5FBEF525}" dt="2025-08-26T21:49:30.581" v="1"/>
          <ac:spMkLst>
            <pc:docMk/>
            <pc:sldMk cId="15839057" sldId="256"/>
            <ac:spMk id="2" creationId="{1A342940-2461-FF81-F650-351E81700716}"/>
          </ac:spMkLst>
        </pc:spChg>
        <pc:spChg chg="mod">
          <ac:chgData name="Michael Cipriano" userId="be89b169f989e1c3" providerId="LiveId" clId="{69AF817A-9577-4EF4-ACE5-09CB5FBEF525}" dt="2025-08-26T21:49:30.581" v="1"/>
          <ac:spMkLst>
            <pc:docMk/>
            <pc:sldMk cId="15839057" sldId="256"/>
            <ac:spMk id="3" creationId="{49474840-A225-6C20-1033-29F50199D297}"/>
          </ac:spMkLst>
        </pc:spChg>
      </pc:sldChg>
      <pc:sldChg chg="addSp delSp modSp mod chgLayout">
        <pc:chgData name="Michael Cipriano" userId="be89b169f989e1c3" providerId="LiveId" clId="{69AF817A-9577-4EF4-ACE5-09CB5FBEF525}" dt="2025-08-26T21:52:39.622" v="6" actId="6264"/>
        <pc:sldMkLst>
          <pc:docMk/>
          <pc:sldMk cId="1675253175" sldId="257388"/>
        </pc:sldMkLst>
        <pc:spChg chg="mod ord">
          <ac:chgData name="Michael Cipriano" userId="be89b169f989e1c3" providerId="LiveId" clId="{69AF817A-9577-4EF4-ACE5-09CB5FBEF525}" dt="2025-08-26T21:52:39.622" v="6" actId="6264"/>
          <ac:spMkLst>
            <pc:docMk/>
            <pc:sldMk cId="1675253175" sldId="257388"/>
            <ac:spMk id="2" creationId="{D6905391-86BE-BBE3-CFAE-8EE1A380C1D2}"/>
          </ac:spMkLst>
        </pc:spChg>
        <pc:spChg chg="mod">
          <ac:chgData name="Michael Cipriano" userId="be89b169f989e1c3" providerId="LiveId" clId="{69AF817A-9577-4EF4-ACE5-09CB5FBEF525}" dt="2025-08-26T21:50:53.947" v="3" actId="207"/>
          <ac:spMkLst>
            <pc:docMk/>
            <pc:sldMk cId="1675253175" sldId="257388"/>
            <ac:spMk id="10" creationId="{5AC44742-81BE-867B-F612-44D6B2DA9E8A}"/>
          </ac:spMkLst>
        </pc:spChg>
        <pc:spChg chg="mod">
          <ac:chgData name="Michael Cipriano" userId="be89b169f989e1c3" providerId="LiveId" clId="{69AF817A-9577-4EF4-ACE5-09CB5FBEF525}" dt="2025-08-26T21:50:43.129" v="2" actId="207"/>
          <ac:spMkLst>
            <pc:docMk/>
            <pc:sldMk cId="1675253175" sldId="257388"/>
            <ac:spMk id="11" creationId="{BCBEA946-BBF7-1655-B476-2330FF2F69FA}"/>
          </ac:spMkLst>
        </pc:spChg>
        <pc:spChg chg="mod">
          <ac:chgData name="Michael Cipriano" userId="be89b169f989e1c3" providerId="LiveId" clId="{69AF817A-9577-4EF4-ACE5-09CB5FBEF525}" dt="2025-08-26T21:50:53.947" v="3" actId="207"/>
          <ac:spMkLst>
            <pc:docMk/>
            <pc:sldMk cId="1675253175" sldId="257388"/>
            <ac:spMk id="12" creationId="{3B396F9D-F3B2-0CD7-9617-245692529586}"/>
          </ac:spMkLst>
        </pc:spChg>
        <pc:spChg chg="mod">
          <ac:chgData name="Michael Cipriano" userId="be89b169f989e1c3" providerId="LiveId" clId="{69AF817A-9577-4EF4-ACE5-09CB5FBEF525}" dt="2025-08-26T21:50:43.129" v="2" actId="207"/>
          <ac:spMkLst>
            <pc:docMk/>
            <pc:sldMk cId="1675253175" sldId="257388"/>
            <ac:spMk id="13" creationId="{F1BC4F7D-10DC-985B-F74F-1C95F45A4252}"/>
          </ac:spMkLst>
        </pc:spChg>
        <pc:spChg chg="mod">
          <ac:chgData name="Michael Cipriano" userId="be89b169f989e1c3" providerId="LiveId" clId="{69AF817A-9577-4EF4-ACE5-09CB5FBEF525}" dt="2025-08-26T21:50:53.947" v="3" actId="207"/>
          <ac:spMkLst>
            <pc:docMk/>
            <pc:sldMk cId="1675253175" sldId="257388"/>
            <ac:spMk id="14" creationId="{269425FD-479E-CFD2-4BC3-7B7B8B1599DB}"/>
          </ac:spMkLst>
        </pc:spChg>
        <pc:spChg chg="mod">
          <ac:chgData name="Michael Cipriano" userId="be89b169f989e1c3" providerId="LiveId" clId="{69AF817A-9577-4EF4-ACE5-09CB5FBEF525}" dt="2025-08-26T21:51:10.104" v="4" actId="1076"/>
          <ac:spMkLst>
            <pc:docMk/>
            <pc:sldMk cId="1675253175" sldId="257388"/>
            <ac:spMk id="15" creationId="{32BBC25C-AFDB-A415-3B75-0408B393C318}"/>
          </ac:spMkLst>
        </pc:spChg>
        <pc:spChg chg="add del mod">
          <ac:chgData name="Michael Cipriano" userId="be89b169f989e1c3" providerId="LiveId" clId="{69AF817A-9577-4EF4-ACE5-09CB5FBEF525}" dt="2025-08-26T21:52:39.622" v="6" actId="6264"/>
          <ac:spMkLst>
            <pc:docMk/>
            <pc:sldMk cId="1675253175" sldId="257388"/>
            <ac:spMk id="22" creationId="{249A9DC1-67EF-6137-CE12-CEA5F117B4DB}"/>
          </ac:spMkLst>
        </pc:spChg>
        <pc:spChg chg="add del mod ord">
          <ac:chgData name="Michael Cipriano" userId="be89b169f989e1c3" providerId="LiveId" clId="{69AF817A-9577-4EF4-ACE5-09CB5FBEF525}" dt="2025-08-26T21:52:39.622" v="6" actId="6264"/>
          <ac:spMkLst>
            <pc:docMk/>
            <pc:sldMk cId="1675253175" sldId="257388"/>
            <ac:spMk id="24" creationId="{3BD060D4-E336-BEA3-1289-841012E0883C}"/>
          </ac:spMkLst>
        </pc:spChg>
        <pc:spChg chg="del">
          <ac:chgData name="Michael Cipriano" userId="be89b169f989e1c3" providerId="LiveId" clId="{69AF817A-9577-4EF4-ACE5-09CB5FBEF525}" dt="2025-08-26T21:49:00.347" v="0" actId="478"/>
          <ac:spMkLst>
            <pc:docMk/>
            <pc:sldMk cId="1675253175" sldId="257388"/>
            <ac:spMk id="29" creationId="{62DFE0A6-7871-0BE4-F551-1EFC4E5F25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F4E92-6BAA-40CF-AA0D-AD9D3D022D1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BC948-80C9-43EB-B33D-E68F39FA4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18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7A761E-306F-47A4-B7EC-10018D4C3FA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62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F89A-848E-3651-7247-804319396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5467A-4FB9-86BA-4B6C-07A73C6DD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4332D-9577-688E-C17A-3E735E2EC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D1C8-E0B1-432B-BCDF-1703654BADB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018B2-02D7-F722-10A5-491BBC20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9FC9-7EC1-9C89-54C7-A6DFD20C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3EA6F-043A-4AE9-A7B5-30A5748D1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42ED-957E-D3BB-4D68-CD6C71CE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F2266-F681-3A0D-6DD0-C454EFF32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44C6F-54E2-CCFF-EF2B-AF30F0FF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D1C8-E0B1-432B-BCDF-1703654BADB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E1D3-4245-B8F9-DC31-B071BAD3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3E024-89BE-12DC-FB45-766F1FC6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3EA6F-043A-4AE9-A7B5-30A5748D1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DE3FA-4299-CFEA-11F1-AD1EB935E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C099F-77FA-1507-4FC1-7A9CC187F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6E85-34DE-AC4C-BA06-48E689CB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D1C8-E0B1-432B-BCDF-1703654BADB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FBECC-4E08-6665-9ABE-F82861FC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F67E0-16D5-F2E1-1821-D78745C3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3EA6F-043A-4AE9-A7B5-30A5748D1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51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" userDrawn="1">
  <p:cSld name="B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3fb93a8515_0_46"/>
          <p:cNvSpPr/>
          <p:nvPr/>
        </p:nvSpPr>
        <p:spPr>
          <a:xfrm>
            <a:off x="0" y="6788700"/>
            <a:ext cx="5453400" cy="69300"/>
          </a:xfrm>
          <a:prstGeom prst="rect">
            <a:avLst/>
          </a:prstGeom>
          <a:solidFill>
            <a:srgbClr val="172E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g13fb93a8515_0_46"/>
          <p:cNvSpPr/>
          <p:nvPr/>
        </p:nvSpPr>
        <p:spPr>
          <a:xfrm>
            <a:off x="5510175" y="6788710"/>
            <a:ext cx="2352300" cy="69300"/>
          </a:xfrm>
          <a:prstGeom prst="rect">
            <a:avLst/>
          </a:prstGeom>
          <a:solidFill>
            <a:srgbClr val="56B2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g13fb93a8515_0_46"/>
          <p:cNvSpPr/>
          <p:nvPr/>
        </p:nvSpPr>
        <p:spPr>
          <a:xfrm>
            <a:off x="7919176" y="6788700"/>
            <a:ext cx="1874700" cy="69300"/>
          </a:xfrm>
          <a:prstGeom prst="rect">
            <a:avLst/>
          </a:prstGeom>
          <a:solidFill>
            <a:srgbClr val="337F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g13fb93a8515_0_46"/>
          <p:cNvSpPr/>
          <p:nvPr/>
        </p:nvSpPr>
        <p:spPr>
          <a:xfrm>
            <a:off x="9850661" y="6788700"/>
            <a:ext cx="1356900" cy="69300"/>
          </a:xfrm>
          <a:prstGeom prst="rect">
            <a:avLst/>
          </a:prstGeom>
          <a:solidFill>
            <a:srgbClr val="2254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g13fb93a8515_0_46"/>
          <p:cNvSpPr/>
          <p:nvPr/>
        </p:nvSpPr>
        <p:spPr>
          <a:xfrm>
            <a:off x="11264202" y="6788700"/>
            <a:ext cx="927900" cy="69300"/>
          </a:xfrm>
          <a:prstGeom prst="rect">
            <a:avLst/>
          </a:prstGeom>
          <a:solidFill>
            <a:srgbClr val="2446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g13fb93a8515_0_46"/>
          <p:cNvSpPr txBox="1">
            <a:spLocks noGrp="1"/>
          </p:cNvSpPr>
          <p:nvPr>
            <p:ph type="sldNum" idx="12"/>
          </p:nvPr>
        </p:nvSpPr>
        <p:spPr>
          <a:xfrm>
            <a:off x="9242375" y="636552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128492-BC0D-4327-9D05-C04CFD544A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0863" y="332656"/>
            <a:ext cx="11090275" cy="914400"/>
          </a:xfrm>
        </p:spPr>
        <p:txBody>
          <a:bodyPr lIns="0" tIns="0" rIns="0" bIns="0">
            <a:noAutofit/>
          </a:bodyPr>
          <a:lstStyle>
            <a:lvl1pPr marL="50800" indent="0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  <a:lvl2pPr marL="533400" indent="0">
              <a:buNone/>
              <a:defRPr>
                <a:latin typeface="+mn-lt"/>
              </a:defRPr>
            </a:lvl2pPr>
            <a:lvl3pPr marL="1016000" indent="0">
              <a:buNone/>
              <a:defRPr>
                <a:latin typeface="+mn-lt"/>
              </a:defRPr>
            </a:lvl3pPr>
            <a:lvl4pPr marL="1485900" indent="0">
              <a:buNone/>
              <a:defRPr>
                <a:latin typeface="+mn-lt"/>
              </a:defRPr>
            </a:lvl4pPr>
            <a:lvl5pPr marL="1943100" indent="0">
              <a:buNone/>
              <a:defRPr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18746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47">
          <p15:clr>
            <a:srgbClr val="FBAE40"/>
          </p15:clr>
        </p15:guide>
        <p15:guide id="3" pos="7333">
          <p15:clr>
            <a:srgbClr val="FBAE40"/>
          </p15:clr>
        </p15:guide>
        <p15:guide id="4" orient="horz" pos="935">
          <p15:clr>
            <a:srgbClr val="FBAE40"/>
          </p15:clr>
        </p15:guide>
        <p15:guide id="5" orient="horz" pos="386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CA2E-53C8-D77B-D080-B9B959A6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15C7E-80C3-67E3-45E0-C1632CC0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E572A-14E8-B535-60A5-6DE94DE9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D1C8-E0B1-432B-BCDF-1703654BADB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F4FF5-A13C-BD2C-FAB9-9B041167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38DBB-89A4-C447-59B9-CC898A99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3EA6F-043A-4AE9-A7B5-30A5748D1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0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5439-C3E7-36A6-5D6F-33D66600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D62B9-8F1C-D56D-62FB-94F11DDDD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F7A2-8AB8-4BBD-10C1-A719E407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D1C8-E0B1-432B-BCDF-1703654BADB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B8BE7-FB00-F987-D9DD-408A4ACD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DEF35-4119-6CD1-5B39-562B56BA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3EA6F-043A-4AE9-A7B5-30A5748D1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69BD-0B9E-C131-4B70-4452954D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3CF20-0CB7-FA52-E793-269D65B28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30836-CEA4-2774-A399-D58ADCAAB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4AB05-4B2C-9A79-DA44-29C14218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D1C8-E0B1-432B-BCDF-1703654BADB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1DB25-750C-0DBC-DD3D-2D4BFB81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68263-67AD-1F46-EE12-8DF9921D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3EA6F-043A-4AE9-A7B5-30A5748D1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3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8B8B-1392-071B-8F1B-064D9744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C1352-FBC1-DF60-85C0-DD7189092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FE4DD-F3F4-25A4-3BFC-7A59BFB7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3F766-ACDA-2A3B-F5C9-0FAD9CAAC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C3468-4C9C-79E9-7EE5-02E8AB1EA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670E6-569D-7E64-A583-58FD47BF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D1C8-E0B1-432B-BCDF-1703654BADB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889C2-93C9-CDCC-6148-6874DEF9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57D96-2D89-3BD4-ABFD-F060578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3EA6F-043A-4AE9-A7B5-30A5748D1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5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B17F-50AB-4189-64E9-6808E341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0ED1F-55F3-4237-C293-DC70A24F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D1C8-E0B1-432B-BCDF-1703654BADB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FEC9A-8FEB-E67F-71AC-4A872ADC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F5EB3-3ADD-8A16-7463-150BE32F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3EA6F-043A-4AE9-A7B5-30A5748D1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5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568AD-4A1B-F490-5496-732DC82E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D1C8-E0B1-432B-BCDF-1703654BADB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81A7B-92AB-89B2-EA7B-FD85FA6D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A41AB-F1BC-D146-F22D-455334FB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3EA6F-043A-4AE9-A7B5-30A5748D1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5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ED92-05CD-BEC1-9670-2C2530D7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0B058-CC0C-782F-0C88-1D5819F9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11906-8137-2AA4-824F-ED73D0114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12329-44F2-3E77-8C9F-40924C32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D1C8-E0B1-432B-BCDF-1703654BADB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361F5-E4CE-53A0-9ADA-9FE12DED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27EA4-198A-D3A1-EEB9-52DEE599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3EA6F-043A-4AE9-A7B5-30A5748D1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1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5DFB-3E88-6D60-C3FD-74A1FB02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FBAE7-5FCB-6AA7-F1B4-41F3C47D4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7F6D4-33D8-68A2-DFD3-F47689591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1B1AD-6E44-4BFB-6DE4-436CC9C4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D1C8-E0B1-432B-BCDF-1703654BADB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87640-C392-34AE-4297-CA9B8ECF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13847-2B5A-BDF0-CE34-CAF226C9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3EA6F-043A-4AE9-A7B5-30A5748D1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6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16940-553C-46A0-78A3-0B2BA67C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422D4-1F64-4483-2112-9B32EF294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5953C-F58A-1954-4744-01D7E6DB6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B0D1C8-E0B1-432B-BCDF-1703654BADB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5D39-82DB-5B88-5BE9-12D164A0F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081A7-4505-8382-2BE1-DD33AF042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A3EA6F-043A-4AE9-A7B5-30A5748D1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0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2940-2461-FF81-F650-351E81700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74840-A225-6C20-1033-29F50199D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C4295A9-504A-AE6D-7EE9-71E22E807BCD}"/>
              </a:ext>
            </a:extLst>
          </p:cNvPr>
          <p:cNvGrpSpPr/>
          <p:nvPr/>
        </p:nvGrpSpPr>
        <p:grpSpPr>
          <a:xfrm>
            <a:off x="346275" y="1219200"/>
            <a:ext cx="11074993" cy="640080"/>
            <a:chOff x="346275" y="1333500"/>
            <a:chExt cx="11074993" cy="6400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526C4C0-D1D0-D3F0-991D-DF2657C60641}"/>
                </a:ext>
              </a:extLst>
            </p:cNvPr>
            <p:cNvSpPr/>
            <p:nvPr/>
          </p:nvSpPr>
          <p:spPr>
            <a:xfrm>
              <a:off x="346275" y="1333500"/>
              <a:ext cx="1646237" cy="6400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Product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758396-10C7-D6B9-1D94-DE16682CA860}"/>
                </a:ext>
              </a:extLst>
            </p:cNvPr>
            <p:cNvSpPr/>
            <p:nvPr/>
          </p:nvSpPr>
          <p:spPr>
            <a:xfrm>
              <a:off x="2172891" y="1333500"/>
              <a:ext cx="1646237" cy="6400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Indication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33A581-6A62-A1BA-DCE7-E924F3BE2BBD}"/>
                </a:ext>
              </a:extLst>
            </p:cNvPr>
            <p:cNvSpPr/>
            <p:nvPr/>
          </p:nvSpPr>
          <p:spPr>
            <a:xfrm>
              <a:off x="4064601" y="1333500"/>
              <a:ext cx="1189037" cy="6400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Research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07F1FA-5FFC-08F7-95CC-CDF55CBFB72E}"/>
                </a:ext>
              </a:extLst>
            </p:cNvPr>
            <p:cNvSpPr/>
            <p:nvPr/>
          </p:nvSpPr>
          <p:spPr>
            <a:xfrm>
              <a:off x="5342836" y="1333500"/>
              <a:ext cx="1463040" cy="6400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Lead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Optimization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22AC63-FA84-684B-AACA-B98940509166}"/>
                </a:ext>
              </a:extLst>
            </p:cNvPr>
            <p:cNvSpPr/>
            <p:nvPr/>
          </p:nvSpPr>
          <p:spPr>
            <a:xfrm>
              <a:off x="6909398" y="1333500"/>
              <a:ext cx="1070770" cy="6400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IND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Enabling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3DEA31-249E-1548-CFE1-6BE4E6B28D02}"/>
                </a:ext>
              </a:extLst>
            </p:cNvPr>
            <p:cNvSpPr/>
            <p:nvPr/>
          </p:nvSpPr>
          <p:spPr>
            <a:xfrm>
              <a:off x="9775031" y="1333500"/>
              <a:ext cx="1646237" cy="6400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Partners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C27EBF-7CB6-F79F-F0A4-E1EFDA685AFE}"/>
                </a:ext>
              </a:extLst>
            </p:cNvPr>
            <p:cNvSpPr/>
            <p:nvPr/>
          </p:nvSpPr>
          <p:spPr>
            <a:xfrm>
              <a:off x="8081865" y="1333500"/>
              <a:ext cx="1070770" cy="6400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Clinical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27F6FF-9397-6027-54CD-8F9B70363ED2}"/>
              </a:ext>
            </a:extLst>
          </p:cNvPr>
          <p:cNvGrpSpPr/>
          <p:nvPr/>
        </p:nvGrpSpPr>
        <p:grpSpPr>
          <a:xfrm>
            <a:off x="346275" y="2293722"/>
            <a:ext cx="11236884" cy="1300688"/>
            <a:chOff x="346275" y="2255622"/>
            <a:chExt cx="11236884" cy="130068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C44742-81BE-867B-F612-44D6B2DA9E8A}"/>
                </a:ext>
              </a:extLst>
            </p:cNvPr>
            <p:cNvSpPr/>
            <p:nvPr/>
          </p:nvSpPr>
          <p:spPr>
            <a:xfrm>
              <a:off x="346275" y="2315065"/>
              <a:ext cx="1646237" cy="1188720"/>
            </a:xfrm>
            <a:prstGeom prst="rect">
              <a:avLst/>
            </a:prstGeom>
            <a:solidFill>
              <a:srgbClr val="1560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ANN-01M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396F9D-F3B2-0CD7-9617-245692529586}"/>
                </a:ext>
              </a:extLst>
            </p:cNvPr>
            <p:cNvSpPr/>
            <p:nvPr/>
          </p:nvSpPr>
          <p:spPr>
            <a:xfrm>
              <a:off x="2172891" y="2315065"/>
              <a:ext cx="1646237" cy="1188720"/>
            </a:xfrm>
            <a:prstGeom prst="rect">
              <a:avLst/>
            </a:prstGeom>
            <a:solidFill>
              <a:srgbClr val="1560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Multiple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Myeloma</a:t>
              </a:r>
            </a:p>
          </p:txBody>
        </p:sp>
        <p:sp>
          <p:nvSpPr>
            <p:cNvPr id="14" name="Arrow: Pentagon 13">
              <a:extLst>
                <a:ext uri="{FF2B5EF4-FFF2-40B4-BE49-F238E27FC236}">
                  <a16:creationId xmlns:a16="http://schemas.microsoft.com/office/drawing/2014/main" id="{269425FD-479E-CFD2-4BC3-7B7B8B1599DB}"/>
                </a:ext>
              </a:extLst>
            </p:cNvPr>
            <p:cNvSpPr/>
            <p:nvPr/>
          </p:nvSpPr>
          <p:spPr>
            <a:xfrm>
              <a:off x="4064600" y="2325309"/>
              <a:ext cx="2475899" cy="1188720"/>
            </a:xfrm>
            <a:prstGeom prst="homePlate">
              <a:avLst/>
            </a:prstGeom>
            <a:solidFill>
              <a:srgbClr val="1560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19" name="Picture 18" descr="A logo of a company&#10;&#10;AI-generated content may be incorrect.">
              <a:extLst>
                <a:ext uri="{FF2B5EF4-FFF2-40B4-BE49-F238E27FC236}">
                  <a16:creationId xmlns:a16="http://schemas.microsoft.com/office/drawing/2014/main" id="{DDB90E87-2143-4DD2-4FBC-B468B0AEE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990" y="2889467"/>
              <a:ext cx="1486107" cy="66684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Picture 22" descr="A close-up of a logo&#10;&#10;AI-generated content may be incorrect.">
              <a:extLst>
                <a:ext uri="{FF2B5EF4-FFF2-40B4-BE49-F238E27FC236}">
                  <a16:creationId xmlns:a16="http://schemas.microsoft.com/office/drawing/2014/main" id="{A647384E-71C7-5D55-58D5-407B81BB2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3139" y="2255622"/>
              <a:ext cx="1970020" cy="666843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C39982-B928-A5AF-3926-C6B7CC0AB21C}"/>
              </a:ext>
            </a:extLst>
          </p:cNvPr>
          <p:cNvGrpSpPr/>
          <p:nvPr/>
        </p:nvGrpSpPr>
        <p:grpSpPr>
          <a:xfrm>
            <a:off x="346275" y="3996125"/>
            <a:ext cx="11358206" cy="1490784"/>
            <a:chOff x="346275" y="3996125"/>
            <a:chExt cx="11358206" cy="149078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BEA946-BBF7-1655-B476-2330FF2F69FA}"/>
                </a:ext>
              </a:extLst>
            </p:cNvPr>
            <p:cNvSpPr/>
            <p:nvPr/>
          </p:nvSpPr>
          <p:spPr>
            <a:xfrm>
              <a:off x="346275" y="4219311"/>
              <a:ext cx="1646237" cy="1188720"/>
            </a:xfrm>
            <a:prstGeom prst="rect">
              <a:avLst/>
            </a:prstGeom>
            <a:solidFill>
              <a:srgbClr val="1560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ANN-01P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BC4F7D-10DC-985B-F74F-1C95F45A4252}"/>
                </a:ext>
              </a:extLst>
            </p:cNvPr>
            <p:cNvSpPr/>
            <p:nvPr/>
          </p:nvSpPr>
          <p:spPr>
            <a:xfrm>
              <a:off x="2172891" y="4219311"/>
              <a:ext cx="1646237" cy="1188720"/>
            </a:xfrm>
            <a:prstGeom prst="rect">
              <a:avLst/>
            </a:prstGeom>
            <a:solidFill>
              <a:srgbClr val="1560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Pancreatic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Cancer</a:t>
              </a:r>
            </a:p>
          </p:txBody>
        </p: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32BBC25C-AFDB-A415-3B75-0408B393C318}"/>
                </a:ext>
              </a:extLst>
            </p:cNvPr>
            <p:cNvSpPr/>
            <p:nvPr/>
          </p:nvSpPr>
          <p:spPr>
            <a:xfrm>
              <a:off x="4064600" y="4219311"/>
              <a:ext cx="1278236" cy="1188720"/>
            </a:xfrm>
            <a:prstGeom prst="homePlate">
              <a:avLst/>
            </a:prstGeom>
            <a:solidFill>
              <a:srgbClr val="1560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17" name="Picture 16" descr="A close-up of a logo&#10;&#10;AI-generated content may be incorrect.">
              <a:extLst>
                <a:ext uri="{FF2B5EF4-FFF2-40B4-BE49-F238E27FC236}">
                  <a16:creationId xmlns:a16="http://schemas.microsoft.com/office/drawing/2014/main" id="{CB7239FC-26E7-6257-A77C-D3026BD8B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6984" y="3996125"/>
              <a:ext cx="1931392" cy="365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 descr="A blue sign with white text&#10;&#10;AI-generated content may be incorrect.">
              <a:extLst>
                <a:ext uri="{FF2B5EF4-FFF2-40B4-BE49-F238E27FC236}">
                  <a16:creationId xmlns:a16="http://schemas.microsoft.com/office/drawing/2014/main" id="{5834B5AB-2839-9FC9-4FF0-50BEBC13C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4317" y="4487304"/>
              <a:ext cx="685800" cy="548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 descr="A close-up of a logo&#10;&#10;AI-generated content may be incorrect.">
              <a:extLst>
                <a:ext uri="{FF2B5EF4-FFF2-40B4-BE49-F238E27FC236}">
                  <a16:creationId xmlns:a16="http://schemas.microsoft.com/office/drawing/2014/main" id="{FB9BB9DD-4681-2C60-CBA2-38C38C229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6984" y="5121149"/>
              <a:ext cx="2213811" cy="365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" name="Picture 33" descr="A close-up of a logo&#10;&#10;AI-generated content may be incorrect.">
              <a:extLst>
                <a:ext uri="{FF2B5EF4-FFF2-40B4-BE49-F238E27FC236}">
                  <a16:creationId xmlns:a16="http://schemas.microsoft.com/office/drawing/2014/main" id="{8EE5EACB-F874-822E-59BF-62B763DD9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3662" y="4487304"/>
              <a:ext cx="1620819" cy="548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905391-86BE-BBE3-CFAE-8EE1A380C1D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ln>
            <a:noFill/>
          </a:ln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5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17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Cipriano</dc:creator>
  <cp:lastModifiedBy>Michael Cipriano</cp:lastModifiedBy>
  <cp:revision>1</cp:revision>
  <dcterms:created xsi:type="dcterms:W3CDTF">2025-08-26T21:25:15Z</dcterms:created>
  <dcterms:modified xsi:type="dcterms:W3CDTF">2025-08-26T21:52:47Z</dcterms:modified>
</cp:coreProperties>
</file>