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927" autoAdjust="0"/>
  </p:normalViewPr>
  <p:slideViewPr>
    <p:cSldViewPr snapToGrid="0">
      <p:cViewPr>
        <p:scale>
          <a:sx n="66" d="100"/>
          <a:sy n="66" d="100"/>
        </p:scale>
        <p:origin x="600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helseymarie6.github.io/moodfoo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C7E04-5078-4D88-8788-228E4CCCC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Mood food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651D9-FF76-4105-8676-E26DBED339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Bringing you food…based on your mood</a:t>
            </a:r>
          </a:p>
        </p:txBody>
      </p:sp>
    </p:spTree>
    <p:extLst>
      <p:ext uri="{BB962C8B-B14F-4D97-AF65-F5344CB8AC3E}">
        <p14:creationId xmlns:p14="http://schemas.microsoft.com/office/powerpoint/2010/main" val="204164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BE45-C377-4D19-9D05-59725DED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(insert screenshot of app here)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8A80-6932-4620-9726-B0EEA5F76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2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29DD-C251-4EE3-842C-366101BB7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mood food?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81C4D-52C6-4652-9C0C-C2588CC13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Mood Food brings you food options nearest you based on your mood!</a:t>
            </a:r>
          </a:p>
          <a:p>
            <a:r>
              <a:rPr lang="en-US" dirty="0"/>
              <a:t>You simply type in your current mood, and we provide a food option closest to your zip code. </a:t>
            </a:r>
          </a:p>
          <a:p>
            <a:r>
              <a:rPr lang="en-US" dirty="0"/>
              <a:t>Don’t like the choice we gave you? That’s okay – we’ll give you five more choices. </a:t>
            </a:r>
          </a:p>
        </p:txBody>
      </p:sp>
    </p:spTree>
    <p:extLst>
      <p:ext uri="{BB962C8B-B14F-4D97-AF65-F5344CB8AC3E}">
        <p14:creationId xmlns:p14="http://schemas.microsoft.com/office/powerpoint/2010/main" val="1723767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74BA7-D87B-4026-B7BE-0D1DB861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5E43B-AC88-44EF-AD4E-7629371F5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070107" cy="4024125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Front-End Team: </a:t>
            </a:r>
          </a:p>
          <a:p>
            <a:pPr marL="0" indent="0" algn="ctr">
              <a:buNone/>
            </a:pPr>
            <a:r>
              <a:rPr lang="en-US" sz="2800" dirty="0"/>
              <a:t>Anna and Justin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Process included:</a:t>
            </a:r>
          </a:p>
          <a:p>
            <a:pPr marL="457200" lvl="1" indent="0">
              <a:buNone/>
            </a:pPr>
            <a:r>
              <a:rPr lang="en-US" dirty="0"/>
              <a:t>		- Wireframing</a:t>
            </a:r>
          </a:p>
          <a:p>
            <a:pPr marL="457200" lvl="1" indent="0">
              <a:buNone/>
            </a:pPr>
            <a:r>
              <a:rPr lang="en-US" dirty="0"/>
              <a:t>		- Mockup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F751B1-FD28-480F-B64F-85A4455DF0C4}"/>
              </a:ext>
            </a:extLst>
          </p:cNvPr>
          <p:cNvSpPr txBox="1">
            <a:spLocks/>
          </p:cNvSpPr>
          <p:nvPr/>
        </p:nvSpPr>
        <p:spPr>
          <a:xfrm>
            <a:off x="6131293" y="2194560"/>
            <a:ext cx="5374906" cy="40241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Back-End Team: </a:t>
            </a:r>
          </a:p>
          <a:p>
            <a:pPr marL="0" indent="0" algn="ctr">
              <a:buNone/>
            </a:pPr>
            <a:r>
              <a:rPr lang="en-US" sz="2800" dirty="0"/>
              <a:t>Chelsey and Simeon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Process included:</a:t>
            </a:r>
          </a:p>
          <a:p>
            <a:pPr marL="457200" lvl="1" indent="0">
              <a:buNone/>
            </a:pPr>
            <a:r>
              <a:rPr lang="en-US" dirty="0"/>
              <a:t>		- Google Places API</a:t>
            </a:r>
          </a:p>
          <a:p>
            <a:pPr marL="457200" lvl="1" indent="0">
              <a:buNone/>
            </a:pPr>
            <a:r>
              <a:rPr lang="en-US" dirty="0"/>
              <a:t>		- IBM Watson API</a:t>
            </a:r>
          </a:p>
        </p:txBody>
      </p:sp>
    </p:spTree>
    <p:extLst>
      <p:ext uri="{BB962C8B-B14F-4D97-AF65-F5344CB8AC3E}">
        <p14:creationId xmlns:p14="http://schemas.microsoft.com/office/powerpoint/2010/main" val="324162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BD99-55EC-4B0A-A044-486C5380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EEB88-A64E-479E-B178-BBCB76C67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was our thinking behind the development of this app?</a:t>
            </a:r>
          </a:p>
          <a:p>
            <a:r>
              <a:rPr lang="en-US" dirty="0"/>
              <a:t>We wanted something simple, sleek, and user-friendly.</a:t>
            </a:r>
          </a:p>
          <a:p>
            <a:r>
              <a:rPr lang="en-US" dirty="0"/>
              <a:t>This app is based on our own personal experiences having difficulty choosing what to eat, or at a loss for what to eat because there are too many choices. </a:t>
            </a:r>
          </a:p>
          <a:p>
            <a:r>
              <a:rPr lang="en-US" dirty="0"/>
              <a:t>Too many choices = not good. That’s why you get one option at a time, with a max of five choices. </a:t>
            </a:r>
          </a:p>
          <a:p>
            <a:pPr lvl="1"/>
            <a:r>
              <a:rPr lang="en-US" dirty="0"/>
              <a:t>You can always enter a new mood to see what else we can recommend! </a:t>
            </a:r>
          </a:p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Distance of restaurant from user: 10 mile radius</a:t>
            </a:r>
          </a:p>
          <a:p>
            <a:pPr lvl="1"/>
            <a:r>
              <a:rPr lang="en-US" dirty="0"/>
              <a:t>Ratings of 3 or greater. </a:t>
            </a:r>
          </a:p>
          <a:p>
            <a:pPr lvl="1"/>
            <a:r>
              <a:rPr lang="en-US" dirty="0"/>
              <a:t>Food categories based on emotion</a:t>
            </a:r>
          </a:p>
        </p:txBody>
      </p:sp>
    </p:spTree>
    <p:extLst>
      <p:ext uri="{BB962C8B-B14F-4D97-AF65-F5344CB8AC3E}">
        <p14:creationId xmlns:p14="http://schemas.microsoft.com/office/powerpoint/2010/main" val="76198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11DC-AAB4-4734-976E-AC88898C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F0E19-4C23-4323-8E04-F315C852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Front-End: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Bootstrap</a:t>
            </a:r>
          </a:p>
          <a:p>
            <a:pPr lvl="1"/>
            <a:r>
              <a:rPr lang="en-US" dirty="0"/>
              <a:t>(insert anything else here)</a:t>
            </a:r>
          </a:p>
          <a:p>
            <a:r>
              <a:rPr lang="en-US" dirty="0"/>
              <a:t>Back-End: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jQuery</a:t>
            </a:r>
          </a:p>
          <a:p>
            <a:pPr lvl="1"/>
            <a:r>
              <a:rPr lang="en-US" dirty="0"/>
              <a:t>Google Places API</a:t>
            </a:r>
          </a:p>
          <a:p>
            <a:pPr lvl="1"/>
            <a:r>
              <a:rPr lang="en-US" dirty="0"/>
              <a:t>IBM Watson Technology: Sentiment and Emotion Tracker using Natural Language Understanding</a:t>
            </a:r>
          </a:p>
          <a:p>
            <a:pPr lvl="1"/>
            <a:r>
              <a:rPr lang="en-US" dirty="0"/>
              <a:t>(insert other tech used here)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3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116B-CC8B-4434-8276-E16BE3C0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B9859-8CFD-4604-B06A-1E477F943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039" y="2781701"/>
            <a:ext cx="9336505" cy="14630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Check it out:</a:t>
            </a:r>
          </a:p>
          <a:p>
            <a:pPr marL="0" indent="0" algn="ctr">
              <a:buNone/>
            </a:pPr>
            <a:r>
              <a:rPr lang="en-US" sz="3200" dirty="0"/>
              <a:t> </a:t>
            </a:r>
            <a:r>
              <a:rPr lang="en-US" sz="3200" dirty="0">
                <a:hlinkClick r:id="rId2"/>
              </a:rPr>
              <a:t>https://</a:t>
            </a:r>
            <a:r>
              <a:rPr lang="en-US" sz="3200" dirty="0" err="1">
                <a:hlinkClick r:id="rId2"/>
              </a:rPr>
              <a:t>chelseymarie6.github.io</a:t>
            </a:r>
            <a:r>
              <a:rPr lang="en-US" sz="3200" dirty="0">
                <a:hlinkClick r:id="rId2"/>
              </a:rPr>
              <a:t>/</a:t>
            </a:r>
            <a:r>
              <a:rPr lang="en-US" sz="3200" dirty="0" err="1">
                <a:hlinkClick r:id="rId2"/>
              </a:rPr>
              <a:t>moodfood</a:t>
            </a:r>
            <a:r>
              <a:rPr lang="en-US" sz="3200" dirty="0">
                <a:hlinkClick r:id="rId2"/>
              </a:rPr>
              <a:t>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90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24E1-5F13-49EC-ABA1-25593B97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Potential/future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FF540-736B-4085-966E-B64847F9E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sky is the limit with IBM Watson technology…so what does that have to do with food again?</a:t>
            </a:r>
          </a:p>
          <a:p>
            <a:pPr lvl="1"/>
            <a:r>
              <a:rPr lang="en-US" dirty="0"/>
              <a:t>Voice-input is the next step in the development of this application. </a:t>
            </a:r>
          </a:p>
          <a:p>
            <a:pPr lvl="2"/>
            <a:r>
              <a:rPr lang="en-US" dirty="0"/>
              <a:t>Currently, we are asking a text input from the user for their mood. With future development, our application has the potential to interpolate a user’s emotion based on voice-input and then provide a food suggestion. </a:t>
            </a:r>
          </a:p>
          <a:p>
            <a:pPr lvl="1"/>
            <a:r>
              <a:rPr lang="en-US" dirty="0"/>
              <a:t>Additional factors beyond the parameters we selected (categorical style food selection, ratings, and location) could include:</a:t>
            </a:r>
          </a:p>
          <a:p>
            <a:pPr lvl="2"/>
            <a:r>
              <a:rPr lang="en-US" dirty="0"/>
              <a:t>User login/profile to keep track of their moods and food choices to ensure dynamic recommendations are being made</a:t>
            </a:r>
          </a:p>
          <a:p>
            <a:pPr lvl="2"/>
            <a:r>
              <a:rPr lang="en-US" dirty="0"/>
              <a:t>Integration with other apps such as a user’s calendar to plan ahead for meals</a:t>
            </a:r>
          </a:p>
          <a:p>
            <a:pPr lvl="2"/>
            <a:r>
              <a:rPr lang="en-US" dirty="0"/>
              <a:t>Could incorporate recipes, and/or grocery services beyond providing restaurant choices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8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9634-AF2F-437F-8359-CEC68FA6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D4E980-0F85-4BF4-917E-8F4DA298A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067" y="1572911"/>
            <a:ext cx="7113070" cy="441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3761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35</TotalTime>
  <Words>406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Mood food</vt:lpstr>
      <vt:lpstr>(insert screenshot of app here)</vt:lpstr>
      <vt:lpstr>What is mood food?</vt:lpstr>
      <vt:lpstr>Development process</vt:lpstr>
      <vt:lpstr>Behind the scenes</vt:lpstr>
      <vt:lpstr>Technologies used</vt:lpstr>
      <vt:lpstr>Demo time</vt:lpstr>
      <vt:lpstr>Potential/future development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Mood food</dc:title>
  <dc:creator>Chelsey Dolan</dc:creator>
  <cp:lastModifiedBy>Chelsey Dolan</cp:lastModifiedBy>
  <cp:revision>9</cp:revision>
  <dcterms:created xsi:type="dcterms:W3CDTF">2017-09-18T22:30:42Z</dcterms:created>
  <dcterms:modified xsi:type="dcterms:W3CDTF">2017-09-18T23:05:55Z</dcterms:modified>
</cp:coreProperties>
</file>