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8DA"/>
    <a:srgbClr val="4CB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48AE8-D093-574F-BE51-2FA3A079284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A3D3-E5A4-B543-B40E-50BB015F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1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7200">
                <a:latin typeface="Gabriola" charset="0"/>
                <a:ea typeface="Gabriola" charset="0"/>
                <a:cs typeface="Gabriol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7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7200" b="1" kern="1200">
          <a:solidFill>
            <a:schemeClr val="accent5">
              <a:lumMod val="75000"/>
            </a:schemeClr>
          </a:solidFill>
          <a:latin typeface="Gabriola" charset="0"/>
          <a:ea typeface="Gabriola" charset="0"/>
          <a:cs typeface="Gabriol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elseymarie6.github.io/moodfoo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err="1" smtClean="0">
                <a:latin typeface="Gabriola" charset="0"/>
                <a:ea typeface="Gabriola" charset="0"/>
                <a:cs typeface="Gabriola" charset="0"/>
              </a:rPr>
              <a:t>moodfood</a:t>
            </a:r>
            <a:endParaRPr lang="en-US" sz="10000" dirty="0">
              <a:latin typeface="Gabriola" charset="0"/>
              <a:ea typeface="Gabriola" charset="0"/>
              <a:cs typeface="Gabriol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ea typeface="Cambria" charset="0"/>
                <a:cs typeface="Cambria" charset="0"/>
              </a:rPr>
              <a:t>Chelsey Dolan, Anna Ly, Justin McLaren, Simeon </a:t>
            </a:r>
            <a:r>
              <a:rPr lang="en-US" sz="3000" dirty="0" err="1" smtClean="0">
                <a:ea typeface="Cambria" charset="0"/>
                <a:cs typeface="Cambria" charset="0"/>
              </a:rPr>
              <a:t>Utubor</a:t>
            </a:r>
            <a:endParaRPr lang="en-US" sz="3000" dirty="0"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0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chemeClr val="accent5">
                    <a:lumMod val="75000"/>
                  </a:schemeClr>
                </a:solidFill>
                <a:latin typeface="Gabriola" charset="0"/>
                <a:ea typeface="Gabriola" charset="0"/>
                <a:cs typeface="Gabriola" charset="0"/>
              </a:rPr>
              <a:t>M O O D  F O O D</a:t>
            </a:r>
            <a:endParaRPr lang="en-US" sz="7200" b="1" dirty="0">
              <a:solidFill>
                <a:schemeClr val="accent5">
                  <a:lumMod val="75000"/>
                </a:schemeClr>
              </a:solidFill>
              <a:latin typeface="Gabriola" charset="0"/>
              <a:ea typeface="Gabriola" charset="0"/>
              <a:cs typeface="Gabriol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825625"/>
            <a:ext cx="6477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B</a:t>
            </a:r>
            <a:r>
              <a:rPr lang="en-US" dirty="0" smtClean="0">
                <a:latin typeface="+mj-lt"/>
                <a:ea typeface="Calibri" charset="0"/>
                <a:cs typeface="Calibri" charset="0"/>
              </a:rPr>
              <a:t>rings you food options nearest you based on your mood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  <a:ea typeface="Calibri" charset="0"/>
              <a:cs typeface="Calibri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+mj-lt"/>
                <a:ea typeface="Calibri" charset="0"/>
                <a:cs typeface="Calibri" charset="0"/>
              </a:rPr>
              <a:t>Type in your current mood, </a:t>
            </a:r>
            <a:r>
              <a:rPr lang="en-US" dirty="0" smtClean="0">
                <a:latin typeface="+mj-lt"/>
                <a:ea typeface="Calibri" charset="0"/>
                <a:cs typeface="Calibri" charset="0"/>
              </a:rPr>
              <a:t>and you will be provided with a food option closest to your zip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  <a:ea typeface="Calibri" charset="0"/>
              <a:cs typeface="Calibri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+mj-lt"/>
                <a:ea typeface="Calibri" charset="0"/>
                <a:cs typeface="Calibri" charset="0"/>
              </a:rPr>
              <a:t>Don’t like the choice we gave you? That’s okay – we’ll give you five more choices. </a:t>
            </a:r>
          </a:p>
        </p:txBody>
      </p:sp>
    </p:spTree>
    <p:extLst>
      <p:ext uri="{BB962C8B-B14F-4D97-AF65-F5344CB8AC3E}">
        <p14:creationId xmlns:p14="http://schemas.microsoft.com/office/powerpoint/2010/main" val="22010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  <a:latin typeface="Gabriola" charset="0"/>
                <a:ea typeface="Gabriola" charset="0"/>
                <a:cs typeface="Gabriola" charset="0"/>
              </a:rPr>
              <a:t>D E V E L O P M E N T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Gabriola" charset="0"/>
              <a:ea typeface="Gabriola" charset="0"/>
              <a:cs typeface="Gabriol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566" y="1825625"/>
            <a:ext cx="4305249" cy="432338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u="sng" dirty="0" smtClean="0"/>
              <a:t>Front-End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u="sng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Anna and Justin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Process included: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err="1" smtClean="0"/>
              <a:t>Wireframing</a:t>
            </a:r>
            <a:endParaRPr lang="en-US" sz="3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Mockup</a:t>
            </a:r>
            <a:endParaRPr lang="en-US" sz="3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2591" y="1825625"/>
            <a:ext cx="4104861" cy="432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500" b="1" u="sng" dirty="0" smtClean="0">
                <a:latin typeface="+mj-lt"/>
              </a:rPr>
              <a:t>Back-End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b="1" u="sng" dirty="0" smtClean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Chelsey and Simeon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0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Process included: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Google Places API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IBM Watson API</a:t>
            </a:r>
            <a:endParaRPr lang="en-US" sz="3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49" y="5736121"/>
            <a:ext cx="4194416" cy="825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678" y="4465982"/>
            <a:ext cx="2232991" cy="22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9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E H I N D  T H E  S C E N E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761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dirty="0" smtClean="0"/>
              <a:t>Simple, sleek, and user-friendly app development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3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 smtClean="0"/>
              <a:t>Inspired by personal challenges on </a:t>
            </a:r>
            <a:r>
              <a:rPr lang="en-US" sz="3300" dirty="0" smtClean="0"/>
              <a:t>choosing what to eat when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 smtClean="0"/>
              <a:t>Too many choices can be overwhelming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 smtClean="0"/>
              <a:t>App provides one option at a time with a max of five choices</a:t>
            </a:r>
          </a:p>
        </p:txBody>
      </p:sp>
    </p:spTree>
    <p:extLst>
      <p:ext uri="{BB962C8B-B14F-4D97-AF65-F5344CB8AC3E}">
        <p14:creationId xmlns:p14="http://schemas.microsoft.com/office/powerpoint/2010/main" val="12175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A R A M E T E R 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Distance (max: 10 mile radius)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Ratings (3 stars or greater)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Open now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43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E C H N O L O G Y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Gabriola" charset="0"/>
              <a:ea typeface="Gabriola" charset="0"/>
              <a:cs typeface="Gabriol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557" cy="432338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u="sng" dirty="0" smtClean="0"/>
              <a:t>Front-End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u="sng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HTML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CSS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Bootstrap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6243" y="1825625"/>
            <a:ext cx="5297557" cy="4575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500" b="1" u="sng" dirty="0" smtClean="0">
                <a:latin typeface="+mj-lt"/>
              </a:rPr>
              <a:t>Back-End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b="1" u="sng" dirty="0" smtClean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JavaScript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0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jQuery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0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Google Places API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000" dirty="0">
              <a:latin typeface="+mj-lt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+mj-lt"/>
              </a:rPr>
              <a:t>IBM Watson Technology: 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>
                <a:latin typeface="+mj-lt"/>
              </a:rPr>
              <a:t>Sentiment and Emotion Tracker using Natural Language Understanding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68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E M 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Check it out:</a:t>
            </a:r>
          </a:p>
          <a:p>
            <a:pPr marL="0" indent="0" algn="ctr"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hlinkClick r:id="rId2"/>
              </a:rPr>
              <a:t>https://chelseymarie6.github.io/moodfood/</a:t>
            </a:r>
            <a:endParaRPr lang="en-US" sz="4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896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U T U R E  D E V E L O P M E N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Watson</a:t>
            </a:r>
          </a:p>
          <a:p>
            <a:pPr lvl="1"/>
            <a:r>
              <a:rPr lang="en-US" dirty="0" smtClean="0"/>
              <a:t>Voice-input </a:t>
            </a:r>
          </a:p>
          <a:p>
            <a:pPr lvl="1"/>
            <a:r>
              <a:rPr lang="en-US" dirty="0" smtClean="0"/>
              <a:t>Currently, we are asking a text input from the user for their mood. With future development, our application has the potential to interpolate a user’s emotion based on voice-input and then provide a food suggestion. </a:t>
            </a:r>
          </a:p>
          <a:p>
            <a:r>
              <a:rPr lang="en-US" dirty="0" smtClean="0"/>
              <a:t>Additional factors beyond the parameters we selected (categorical style food selection, ratings, and location) could include:</a:t>
            </a:r>
          </a:p>
          <a:p>
            <a:pPr lvl="2"/>
            <a:r>
              <a:rPr lang="en-US" dirty="0" smtClean="0"/>
              <a:t>User login/profile to keep track of their moods and food choices to ensure dynamic recommendations are being made</a:t>
            </a:r>
          </a:p>
          <a:p>
            <a:pPr lvl="2"/>
            <a:r>
              <a:rPr lang="en-US" dirty="0" smtClean="0"/>
              <a:t>Integration with other apps such as a user’s calendar to plan ahead for meals</a:t>
            </a:r>
          </a:p>
          <a:p>
            <a:pPr lvl="2"/>
            <a:r>
              <a:rPr lang="en-US" dirty="0" smtClean="0"/>
              <a:t>Could incorporate recipes, and/or grocery services beyond providing restaurant choices</a:t>
            </a:r>
          </a:p>
        </p:txBody>
      </p:sp>
    </p:spTree>
    <p:extLst>
      <p:ext uri="{BB962C8B-B14F-4D97-AF65-F5344CB8AC3E}">
        <p14:creationId xmlns:p14="http://schemas.microsoft.com/office/powerpoint/2010/main" val="244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000" dirty="0" smtClean="0"/>
              <a:t>Q U E S T I O N S ?</a:t>
            </a:r>
            <a:endParaRPr lang="en-US" sz="10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1D4E980-0F85-4BF4-917E-8F4DA298A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028" y="1825625"/>
            <a:ext cx="70079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358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Narrow</vt:lpstr>
      <vt:lpstr>Calibri</vt:lpstr>
      <vt:lpstr>Calibri Light</vt:lpstr>
      <vt:lpstr>Cambria</vt:lpstr>
      <vt:lpstr>Gabriola</vt:lpstr>
      <vt:lpstr>Arial</vt:lpstr>
      <vt:lpstr>Office Theme</vt:lpstr>
      <vt:lpstr>moodfood</vt:lpstr>
      <vt:lpstr>M O O D  F O O D</vt:lpstr>
      <vt:lpstr>D E V E L O P M E N T</vt:lpstr>
      <vt:lpstr>B E H I N D  T H E  S C E N E S</vt:lpstr>
      <vt:lpstr>P A R A M E T E R S </vt:lpstr>
      <vt:lpstr>T E C H N O L O G Y</vt:lpstr>
      <vt:lpstr>D E M O</vt:lpstr>
      <vt:lpstr>F U T U R E  D E V E L O P M E N T</vt:lpstr>
      <vt:lpstr>Q U E S T I O N S 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2017-09-20T03:12:47Z</dcterms:created>
  <dcterms:modified xsi:type="dcterms:W3CDTF">2017-09-20T03:50:28Z</dcterms:modified>
</cp:coreProperties>
</file>