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Oswald Bold" pitchFamily="2" charset="-52"/>
      <p:regular r:id="rId12"/>
      <p:bold r:id="rId13"/>
    </p:embeddedFont>
    <p:embeddedFont>
      <p:font typeface="Calibri" panose="020F0502020204030204" pitchFamily="34" charset="0"/>
      <p:regular r:id="rId14"/>
      <p:bold r:id="rId15"/>
      <p:italic r:id="rId16"/>
      <p:boldItalic r:id="rId17"/>
    </p:embeddedFont>
    <p:embeddedFont>
      <p:font typeface="Arimo Bold" panose="020B0604020202020204" charset="0"/>
      <p:regular r:id="rId18"/>
    </p:embeddedFont>
    <p:embeddedFont>
      <p:font typeface="PT Serif Bold" panose="020B0604020202020204" charset="-52"/>
      <p:regular r:id="rId19"/>
    </p:embeddedFont>
    <p:embeddedFont>
      <p:font typeface="Montserrat Classic Bold" panose="020B0604020202020204" charset="0"/>
      <p:regular r:id="rId20"/>
    </p:embeddedFont>
    <p:embeddedFont>
      <p:font typeface="Noto Serif Display" panose="020B06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1082" autoAdjust="0"/>
  </p:normalViewPr>
  <p:slideViewPr>
    <p:cSldViewPr>
      <p:cViewPr varScale="1">
        <p:scale>
          <a:sx n="31" d="100"/>
          <a:sy n="31" d="100"/>
        </p:scale>
        <p:origin x="183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7C620-42FD-4984-9ADC-87903A4CF1AE}" type="datetimeFigureOut">
              <a:rPr lang="ru-RU" smtClean="0"/>
              <a:t>07.12.2023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863F1-4B60-4C35-A72A-CCC46B7AF9EF}" type="slidenum">
              <a:rPr lang="ru-RU" smtClean="0"/>
              <a:t>‹#›</a:t>
            </a:fld>
            <a:endParaRPr lang="ru-RU"/>
          </a:p>
        </p:txBody>
      </p:sp>
    </p:spTree>
    <p:extLst>
      <p:ext uri="{BB962C8B-B14F-4D97-AF65-F5344CB8AC3E}">
        <p14:creationId xmlns:p14="http://schemas.microsoft.com/office/powerpoint/2010/main" val="268735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Вітаю</a:t>
            </a:r>
            <a:r>
              <a:rPr lang="ru-RU" dirty="0" smtClean="0"/>
              <a:t> </a:t>
            </a:r>
            <a:r>
              <a:rPr lang="ru-RU" dirty="0" err="1" smtClean="0"/>
              <a:t>всіх</a:t>
            </a:r>
            <a:r>
              <a:rPr lang="ru-RU" dirty="0" smtClean="0"/>
              <a:t> </a:t>
            </a:r>
            <a:r>
              <a:rPr lang="ru-RU" dirty="0" err="1" smtClean="0"/>
              <a:t>присутніх</a:t>
            </a:r>
            <a:r>
              <a:rPr lang="ru-RU" dirty="0" smtClean="0"/>
              <a:t>! Меня </a:t>
            </a:r>
            <a:r>
              <a:rPr lang="ru-RU" dirty="0" err="1" smtClean="0"/>
              <a:t>звати</a:t>
            </a:r>
            <a:r>
              <a:rPr lang="ru-RU" dirty="0" smtClean="0"/>
              <a:t> </a:t>
            </a:r>
            <a:r>
              <a:rPr lang="ru-RU" dirty="0" err="1" smtClean="0"/>
              <a:t>Трубнікова</a:t>
            </a:r>
            <a:r>
              <a:rPr lang="ru-RU" dirty="0" smtClean="0"/>
              <a:t> Анна і </a:t>
            </a:r>
            <a:r>
              <a:rPr lang="ru-RU" dirty="0" err="1" smtClean="0"/>
              <a:t>сьогодні</a:t>
            </a:r>
            <a:r>
              <a:rPr lang="ru-RU" dirty="0" smtClean="0"/>
              <a:t> я хочу вам</a:t>
            </a:r>
          </a:p>
          <a:p>
            <a:r>
              <a:rPr lang="ru-RU" dirty="0" err="1" smtClean="0"/>
              <a:t>представити</a:t>
            </a:r>
            <a:r>
              <a:rPr lang="ru-RU" dirty="0" smtClean="0"/>
              <a:t> </a:t>
            </a:r>
            <a:r>
              <a:rPr lang="ru-RU" dirty="0" err="1" smtClean="0"/>
              <a:t>свій</a:t>
            </a:r>
            <a:r>
              <a:rPr lang="ru-RU" dirty="0" smtClean="0"/>
              <a:t> проект </a:t>
            </a:r>
            <a:r>
              <a:rPr lang="ru-RU" dirty="0" err="1" smtClean="0"/>
              <a:t>ЮСОФу</a:t>
            </a:r>
            <a:r>
              <a:rPr lang="ru-RU" dirty="0" smtClean="0"/>
              <a:t> </a:t>
            </a:r>
            <a:r>
              <a:rPr lang="ru-RU" dirty="0" err="1" smtClean="0"/>
              <a:t>під</a:t>
            </a:r>
            <a:r>
              <a:rPr lang="ru-RU" dirty="0" smtClean="0"/>
              <a:t> </a:t>
            </a:r>
            <a:r>
              <a:rPr lang="ru-RU" dirty="0" err="1" smtClean="0"/>
              <a:t>назвою</a:t>
            </a:r>
            <a:r>
              <a:rPr lang="ru-RU" dirty="0" smtClean="0"/>
              <a:t> ЛОР</a:t>
            </a:r>
          </a:p>
          <a:p>
            <a:endParaRPr lang="ru-RU" dirty="0" smtClean="0"/>
          </a:p>
          <a:p>
            <a:endParaRPr lang="ru-RU" dirty="0" smtClean="0"/>
          </a:p>
          <a:p>
            <a:r>
              <a:rPr lang="ru-RU" dirty="0" smtClean="0"/>
              <a:t>Слайд</a:t>
            </a:r>
          </a:p>
          <a:p>
            <a:endParaRPr lang="ru-RU" dirty="0" smtClean="0"/>
          </a:p>
          <a:p>
            <a:endParaRPr lang="ru-RU" dirty="0"/>
          </a:p>
        </p:txBody>
      </p:sp>
      <p:sp>
        <p:nvSpPr>
          <p:cNvPr id="4" name="Номер слайда 3"/>
          <p:cNvSpPr>
            <a:spLocks noGrp="1"/>
          </p:cNvSpPr>
          <p:nvPr>
            <p:ph type="sldNum" sz="quarter" idx="10"/>
          </p:nvPr>
        </p:nvSpPr>
        <p:spPr/>
        <p:txBody>
          <a:bodyPr/>
          <a:lstStyle/>
          <a:p>
            <a:fld id="{3A9863F1-4B60-4C35-A72A-CCC46B7AF9EF}" type="slidenum">
              <a:rPr lang="ru-RU" smtClean="0"/>
              <a:t>1</a:t>
            </a:fld>
            <a:endParaRPr lang="ru-RU"/>
          </a:p>
        </p:txBody>
      </p:sp>
    </p:spTree>
    <p:extLst>
      <p:ext uri="{BB962C8B-B14F-4D97-AF65-F5344CB8AC3E}">
        <p14:creationId xmlns:p14="http://schemas.microsoft.com/office/powerpoint/2010/main" val="218415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Технології</a:t>
            </a:r>
            <a:r>
              <a:rPr lang="ru-RU" dirty="0" smtClean="0"/>
              <a:t> </a:t>
            </a:r>
            <a:r>
              <a:rPr lang="ru-RU" dirty="0" err="1" smtClean="0"/>
              <a:t>використання</a:t>
            </a:r>
            <a:r>
              <a:rPr lang="ru-RU" dirty="0" smtClean="0"/>
              <a:t>. Для </a:t>
            </a:r>
            <a:r>
              <a:rPr lang="ru-RU" dirty="0" err="1" smtClean="0"/>
              <a:t>серверної</a:t>
            </a:r>
            <a:r>
              <a:rPr lang="ru-RU" dirty="0" smtClean="0"/>
              <a:t> </a:t>
            </a:r>
            <a:r>
              <a:rPr lang="ru-RU" dirty="0" err="1" smtClean="0"/>
              <a:t>частини</a:t>
            </a:r>
            <a:r>
              <a:rPr lang="ru-RU" dirty="0" smtClean="0"/>
              <a:t> я </a:t>
            </a:r>
            <a:r>
              <a:rPr lang="ru-RU" dirty="0" err="1" smtClean="0"/>
              <a:t>використовувала</a:t>
            </a:r>
            <a:r>
              <a:rPr lang="ru-RU" dirty="0" smtClean="0"/>
              <a:t> </a:t>
            </a:r>
            <a:r>
              <a:rPr lang="ru-RU" dirty="0" err="1" smtClean="0"/>
              <a:t>нод</a:t>
            </a:r>
            <a:r>
              <a:rPr lang="ru-RU" dirty="0" smtClean="0"/>
              <a:t> </a:t>
            </a:r>
            <a:r>
              <a:rPr lang="ru-RU" dirty="0" err="1" smtClean="0"/>
              <a:t>джс</a:t>
            </a:r>
            <a:r>
              <a:rPr lang="ru-RU" dirty="0" smtClean="0"/>
              <a:t>, а </a:t>
            </a:r>
            <a:r>
              <a:rPr lang="ru-RU" dirty="0" err="1" smtClean="0"/>
              <a:t>саме</a:t>
            </a:r>
            <a:r>
              <a:rPr lang="ru-RU" dirty="0" smtClean="0"/>
              <a:t> </a:t>
            </a:r>
            <a:r>
              <a:rPr lang="ru-RU" dirty="0" err="1" smtClean="0"/>
              <a:t>фремворк</a:t>
            </a:r>
            <a:r>
              <a:rPr lang="ru-RU" dirty="0" smtClean="0"/>
              <a:t> </a:t>
            </a:r>
            <a:r>
              <a:rPr lang="ru-RU" dirty="0" err="1" smtClean="0"/>
              <a:t>експреесс</a:t>
            </a:r>
            <a:r>
              <a:rPr lang="ru-RU" dirty="0" smtClean="0"/>
              <a:t>.</a:t>
            </a:r>
          </a:p>
          <a:p>
            <a:r>
              <a:rPr lang="ru-RU" dirty="0" smtClean="0"/>
              <a:t>Для </a:t>
            </a:r>
            <a:r>
              <a:rPr lang="ru-RU" dirty="0" err="1" smtClean="0"/>
              <a:t>бази</a:t>
            </a:r>
            <a:r>
              <a:rPr lang="ru-RU" dirty="0" smtClean="0"/>
              <a:t> </a:t>
            </a:r>
            <a:r>
              <a:rPr lang="ru-RU" dirty="0" err="1" smtClean="0"/>
              <a:t>данних</a:t>
            </a:r>
            <a:r>
              <a:rPr lang="ru-RU" dirty="0" smtClean="0"/>
              <a:t> </a:t>
            </a:r>
            <a:r>
              <a:rPr lang="ru-RU" dirty="0" err="1" smtClean="0"/>
              <a:t>була</a:t>
            </a:r>
            <a:r>
              <a:rPr lang="ru-RU" dirty="0" smtClean="0"/>
              <a:t> </a:t>
            </a:r>
            <a:r>
              <a:rPr lang="ru-RU" dirty="0" err="1" smtClean="0"/>
              <a:t>обрана</a:t>
            </a:r>
            <a:r>
              <a:rPr lang="ru-RU" dirty="0" smtClean="0"/>
              <a:t> </a:t>
            </a:r>
            <a:r>
              <a:rPr lang="ru-RU" dirty="0" err="1" smtClean="0"/>
              <a:t>MySQL</a:t>
            </a:r>
            <a:r>
              <a:rPr lang="ru-RU" dirty="0" smtClean="0"/>
              <a:t>. Та для </a:t>
            </a:r>
            <a:r>
              <a:rPr lang="ru-RU" dirty="0" err="1" smtClean="0"/>
              <a:t>надсилання</a:t>
            </a:r>
            <a:r>
              <a:rPr lang="ru-RU" dirty="0" smtClean="0"/>
              <a:t> листа на </a:t>
            </a:r>
            <a:r>
              <a:rPr lang="ru-RU" dirty="0" err="1" smtClean="0"/>
              <a:t>пошту</a:t>
            </a:r>
            <a:r>
              <a:rPr lang="ru-RU" dirty="0" smtClean="0"/>
              <a:t> </a:t>
            </a:r>
            <a:r>
              <a:rPr lang="ru-RU" dirty="0" err="1" smtClean="0"/>
              <a:t>використовувся</a:t>
            </a:r>
            <a:r>
              <a:rPr lang="ru-RU" dirty="0" smtClean="0"/>
              <a:t> </a:t>
            </a:r>
            <a:r>
              <a:rPr lang="ru-RU" dirty="0" err="1" smtClean="0"/>
              <a:t>nodemailer</a:t>
            </a:r>
            <a:r>
              <a:rPr lang="ru-RU" dirty="0" smtClean="0"/>
              <a:t>. </a:t>
            </a:r>
          </a:p>
          <a:p>
            <a:r>
              <a:rPr lang="ru-RU" dirty="0" smtClean="0"/>
              <a:t>Для </a:t>
            </a:r>
            <a:r>
              <a:rPr lang="ru-RU" dirty="0" err="1" smtClean="0"/>
              <a:t>клієнстької</a:t>
            </a:r>
            <a:r>
              <a:rPr lang="ru-RU" dirty="0" smtClean="0"/>
              <a:t> </a:t>
            </a:r>
            <a:r>
              <a:rPr lang="ru-RU" dirty="0" err="1" smtClean="0"/>
              <a:t>частини</a:t>
            </a:r>
            <a:r>
              <a:rPr lang="ru-RU" dirty="0" smtClean="0"/>
              <a:t> </a:t>
            </a:r>
            <a:r>
              <a:rPr lang="ru-RU" dirty="0" err="1" smtClean="0"/>
              <a:t>використувався</a:t>
            </a:r>
            <a:r>
              <a:rPr lang="ru-RU" dirty="0" smtClean="0"/>
              <a:t> </a:t>
            </a:r>
            <a:r>
              <a:rPr lang="ru-RU" dirty="0" err="1" smtClean="0"/>
              <a:t>реакт</a:t>
            </a:r>
            <a:r>
              <a:rPr lang="ru-RU" dirty="0" smtClean="0"/>
              <a:t>, </a:t>
            </a:r>
            <a:r>
              <a:rPr lang="ru-RU" dirty="0" err="1" smtClean="0"/>
              <a:t>редакс</a:t>
            </a:r>
            <a:r>
              <a:rPr lang="ru-RU" dirty="0" smtClean="0"/>
              <a:t> для </a:t>
            </a:r>
            <a:r>
              <a:rPr lang="ru-RU" dirty="0" err="1" smtClean="0"/>
              <a:t>управління</a:t>
            </a:r>
            <a:r>
              <a:rPr lang="ru-RU" dirty="0" smtClean="0"/>
              <a:t> </a:t>
            </a:r>
            <a:r>
              <a:rPr lang="ru-RU" dirty="0" err="1" smtClean="0"/>
              <a:t>статусів</a:t>
            </a:r>
            <a:r>
              <a:rPr lang="ru-RU" dirty="0" smtClean="0"/>
              <a:t> </a:t>
            </a:r>
            <a:r>
              <a:rPr lang="ru-RU" dirty="0" err="1" smtClean="0"/>
              <a:t>стейтів</a:t>
            </a:r>
            <a:r>
              <a:rPr lang="ru-RU" dirty="0" smtClean="0"/>
              <a:t> та </a:t>
            </a:r>
            <a:r>
              <a:rPr lang="ru-RU" dirty="0" err="1" smtClean="0"/>
              <a:t>аксіос</a:t>
            </a:r>
            <a:r>
              <a:rPr lang="ru-RU" dirty="0" smtClean="0"/>
              <a:t> для </a:t>
            </a:r>
            <a:r>
              <a:rPr lang="ru-RU" dirty="0" err="1" smtClean="0"/>
              <a:t>взаємодією</a:t>
            </a:r>
            <a:r>
              <a:rPr lang="ru-RU" dirty="0" smtClean="0"/>
              <a:t> з серверною </a:t>
            </a:r>
            <a:r>
              <a:rPr lang="ru-RU" dirty="0" err="1" smtClean="0"/>
              <a:t>частиною</a:t>
            </a:r>
            <a:r>
              <a:rPr lang="ru-RU" dirty="0" smtClean="0"/>
              <a:t>. </a:t>
            </a:r>
            <a:r>
              <a:rPr lang="ru-RU" dirty="0" err="1" smtClean="0"/>
              <a:t>Також</a:t>
            </a:r>
            <a:r>
              <a:rPr lang="ru-RU" dirty="0" smtClean="0"/>
              <a:t> для </a:t>
            </a:r>
            <a:r>
              <a:rPr lang="ru-RU" dirty="0" err="1" smtClean="0"/>
              <a:t>тестування</a:t>
            </a:r>
            <a:r>
              <a:rPr lang="ru-RU" dirty="0" smtClean="0"/>
              <a:t> </a:t>
            </a:r>
            <a:r>
              <a:rPr lang="ru-RU" dirty="0" err="1" smtClean="0"/>
              <a:t>серверної</a:t>
            </a:r>
            <a:r>
              <a:rPr lang="ru-RU" dirty="0" smtClean="0"/>
              <a:t> </a:t>
            </a:r>
            <a:r>
              <a:rPr lang="ru-RU" dirty="0" err="1" smtClean="0"/>
              <a:t>частини</a:t>
            </a:r>
            <a:r>
              <a:rPr lang="ru-RU" dirty="0" smtClean="0"/>
              <a:t> </a:t>
            </a:r>
            <a:r>
              <a:rPr lang="ru-RU" dirty="0" err="1" smtClean="0"/>
              <a:t>використовувався</a:t>
            </a:r>
            <a:r>
              <a:rPr lang="ru-RU" dirty="0" smtClean="0"/>
              <a:t> </a:t>
            </a:r>
            <a:r>
              <a:rPr lang="ru-RU" dirty="0" err="1" smtClean="0"/>
              <a:t>постман</a:t>
            </a:r>
            <a:r>
              <a:rPr lang="ru-RU" dirty="0" smtClean="0"/>
              <a:t>.</a:t>
            </a:r>
          </a:p>
          <a:p>
            <a:endParaRPr lang="ru-RU" dirty="0" smtClean="0"/>
          </a:p>
          <a:p>
            <a:r>
              <a:rPr lang="ru-RU" dirty="0" smtClean="0"/>
              <a:t>Слайд</a:t>
            </a:r>
          </a:p>
          <a:p>
            <a:endParaRPr lang="ru-RU" dirty="0"/>
          </a:p>
        </p:txBody>
      </p:sp>
      <p:sp>
        <p:nvSpPr>
          <p:cNvPr id="4" name="Номер слайда 3"/>
          <p:cNvSpPr>
            <a:spLocks noGrp="1"/>
          </p:cNvSpPr>
          <p:nvPr>
            <p:ph type="sldNum" sz="quarter" idx="10"/>
          </p:nvPr>
        </p:nvSpPr>
        <p:spPr/>
        <p:txBody>
          <a:bodyPr/>
          <a:lstStyle/>
          <a:p>
            <a:fld id="{3A9863F1-4B60-4C35-A72A-CCC46B7AF9EF}" type="slidenum">
              <a:rPr lang="ru-RU" smtClean="0"/>
              <a:t>2</a:t>
            </a:fld>
            <a:endParaRPr lang="ru-RU"/>
          </a:p>
        </p:txBody>
      </p:sp>
    </p:spTree>
    <p:extLst>
      <p:ext uri="{BB962C8B-B14F-4D97-AF65-F5344CB8AC3E}">
        <p14:creationId xmlns:p14="http://schemas.microsoft.com/office/powerpoint/2010/main" val="302732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Деплоймент</a:t>
            </a:r>
            <a:r>
              <a:rPr lang="ru-RU" dirty="0" smtClean="0"/>
              <a:t> </a:t>
            </a:r>
            <a:r>
              <a:rPr lang="ru-RU" dirty="0" err="1" smtClean="0"/>
              <a:t>діаграма</a:t>
            </a:r>
            <a:r>
              <a:rPr lang="ru-RU" dirty="0" smtClean="0"/>
              <a:t> не </a:t>
            </a:r>
            <a:r>
              <a:rPr lang="ru-RU" dirty="0" err="1" smtClean="0"/>
              <a:t>має</a:t>
            </a:r>
            <a:r>
              <a:rPr lang="ru-RU" dirty="0" smtClean="0"/>
              <a:t> </a:t>
            </a:r>
            <a:r>
              <a:rPr lang="ru-RU" dirty="0" err="1" smtClean="0"/>
              <a:t>чогось</a:t>
            </a:r>
            <a:r>
              <a:rPr lang="ru-RU" dirty="0" smtClean="0"/>
              <a:t> </a:t>
            </a:r>
            <a:r>
              <a:rPr lang="ru-RU" dirty="0" err="1" smtClean="0"/>
              <a:t>незвичного</a:t>
            </a:r>
            <a:r>
              <a:rPr lang="ru-RU" dirty="0" smtClean="0"/>
              <a:t>, </a:t>
            </a:r>
            <a:r>
              <a:rPr lang="ru-RU" dirty="0" err="1" smtClean="0"/>
              <a:t>тож</a:t>
            </a:r>
            <a:r>
              <a:rPr lang="ru-RU" dirty="0" smtClean="0"/>
              <a:t> </a:t>
            </a:r>
            <a:r>
              <a:rPr lang="ru-RU" dirty="0" err="1" smtClean="0"/>
              <a:t>якщо</a:t>
            </a:r>
            <a:r>
              <a:rPr lang="ru-RU" dirty="0" smtClean="0"/>
              <a:t> у вас </a:t>
            </a:r>
            <a:r>
              <a:rPr lang="ru-RU" dirty="0" err="1" smtClean="0"/>
              <a:t>зявляться</a:t>
            </a:r>
            <a:r>
              <a:rPr lang="ru-RU" dirty="0" smtClean="0"/>
              <a:t> </a:t>
            </a:r>
            <a:r>
              <a:rPr lang="ru-RU" dirty="0" err="1" smtClean="0"/>
              <a:t>запитання</a:t>
            </a:r>
            <a:r>
              <a:rPr lang="ru-RU" dirty="0" smtClean="0"/>
              <a:t> </a:t>
            </a:r>
            <a:r>
              <a:rPr lang="ru-RU" dirty="0" err="1" smtClean="0"/>
              <a:t>стосовно</a:t>
            </a:r>
            <a:r>
              <a:rPr lang="ru-RU" dirty="0" smtClean="0"/>
              <a:t> </a:t>
            </a:r>
            <a:r>
              <a:rPr lang="ru-RU" dirty="0" err="1" smtClean="0"/>
              <a:t>неї</a:t>
            </a:r>
            <a:r>
              <a:rPr lang="ru-RU" dirty="0" smtClean="0"/>
              <a:t>, </a:t>
            </a:r>
          </a:p>
          <a:p>
            <a:r>
              <a:rPr lang="ru-RU" dirty="0" err="1" smtClean="0"/>
              <a:t>ви</a:t>
            </a:r>
            <a:r>
              <a:rPr lang="ru-RU" dirty="0" smtClean="0"/>
              <a:t> </a:t>
            </a:r>
            <a:r>
              <a:rPr lang="ru-RU" dirty="0" err="1" smtClean="0"/>
              <a:t>зможете</a:t>
            </a:r>
            <a:r>
              <a:rPr lang="ru-RU" dirty="0" smtClean="0"/>
              <a:t> </a:t>
            </a:r>
            <a:r>
              <a:rPr lang="ru-RU" dirty="0" err="1" smtClean="0"/>
              <a:t>їх</a:t>
            </a:r>
            <a:r>
              <a:rPr lang="ru-RU" dirty="0" smtClean="0"/>
              <a:t> </a:t>
            </a:r>
            <a:r>
              <a:rPr lang="ru-RU" dirty="0" err="1" smtClean="0"/>
              <a:t>задати</a:t>
            </a:r>
            <a:r>
              <a:rPr lang="ru-RU" dirty="0" smtClean="0"/>
              <a:t> </a:t>
            </a:r>
            <a:r>
              <a:rPr lang="ru-RU" dirty="0" err="1" smtClean="0"/>
              <a:t>наприкінці</a:t>
            </a:r>
            <a:r>
              <a:rPr lang="ru-RU" dirty="0" smtClean="0"/>
              <a:t>.</a:t>
            </a:r>
          </a:p>
          <a:p>
            <a:endParaRPr lang="ru-RU" dirty="0" smtClean="0"/>
          </a:p>
          <a:p>
            <a:r>
              <a:rPr lang="ru-RU" dirty="0" smtClean="0"/>
              <a:t>Слайд</a:t>
            </a:r>
          </a:p>
          <a:p>
            <a:endParaRPr lang="ru-RU" dirty="0" smtClean="0"/>
          </a:p>
          <a:p>
            <a:endParaRPr lang="ru-RU" dirty="0"/>
          </a:p>
        </p:txBody>
      </p:sp>
      <p:sp>
        <p:nvSpPr>
          <p:cNvPr id="4" name="Номер слайда 3"/>
          <p:cNvSpPr>
            <a:spLocks noGrp="1"/>
          </p:cNvSpPr>
          <p:nvPr>
            <p:ph type="sldNum" sz="quarter" idx="10"/>
          </p:nvPr>
        </p:nvSpPr>
        <p:spPr/>
        <p:txBody>
          <a:bodyPr/>
          <a:lstStyle/>
          <a:p>
            <a:fld id="{3A9863F1-4B60-4C35-A72A-CCC46B7AF9EF}" type="slidenum">
              <a:rPr lang="ru-RU" smtClean="0"/>
              <a:t>3</a:t>
            </a:fld>
            <a:endParaRPr lang="ru-RU"/>
          </a:p>
        </p:txBody>
      </p:sp>
    </p:spTree>
    <p:extLst>
      <p:ext uri="{BB962C8B-B14F-4D97-AF65-F5344CB8AC3E}">
        <p14:creationId xmlns:p14="http://schemas.microsoft.com/office/powerpoint/2010/main" val="1668918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Модель </a:t>
            </a:r>
            <a:r>
              <a:rPr lang="ru-RU" dirty="0" err="1" smtClean="0"/>
              <a:t>бази</a:t>
            </a:r>
            <a:r>
              <a:rPr lang="ru-RU" dirty="0" smtClean="0"/>
              <a:t> </a:t>
            </a:r>
            <a:r>
              <a:rPr lang="ru-RU" dirty="0" err="1" smtClean="0"/>
              <a:t>данних</a:t>
            </a:r>
            <a:r>
              <a:rPr lang="ru-RU" dirty="0" smtClean="0"/>
              <a:t> </a:t>
            </a:r>
            <a:r>
              <a:rPr lang="ru-RU" dirty="0" err="1" smtClean="0"/>
              <a:t>має</a:t>
            </a:r>
            <a:r>
              <a:rPr lang="ru-RU" dirty="0" smtClean="0"/>
              <a:t> 8 </a:t>
            </a:r>
            <a:r>
              <a:rPr lang="ru-RU" dirty="0" err="1" smtClean="0"/>
              <a:t>таблиць</a:t>
            </a:r>
            <a:r>
              <a:rPr lang="ru-RU" dirty="0" smtClean="0"/>
              <a:t>, а </a:t>
            </a:r>
            <a:r>
              <a:rPr lang="ru-RU" dirty="0" err="1" smtClean="0"/>
              <a:t>саме</a:t>
            </a:r>
            <a:r>
              <a:rPr lang="ru-RU" dirty="0" smtClean="0"/>
              <a:t> </a:t>
            </a:r>
            <a:r>
              <a:rPr lang="ru-RU" dirty="0" err="1" smtClean="0"/>
              <a:t>таблиця</a:t>
            </a:r>
            <a:r>
              <a:rPr lang="ru-RU" dirty="0" smtClean="0"/>
              <a:t> </a:t>
            </a:r>
            <a:r>
              <a:rPr lang="ru-RU" dirty="0" err="1" smtClean="0"/>
              <a:t>користувачів</a:t>
            </a:r>
            <a:r>
              <a:rPr lang="ru-RU" dirty="0" smtClean="0"/>
              <a:t>, </a:t>
            </a:r>
            <a:r>
              <a:rPr lang="ru-RU" dirty="0" err="1" smtClean="0"/>
              <a:t>їх</a:t>
            </a:r>
            <a:r>
              <a:rPr lang="ru-RU" dirty="0" smtClean="0"/>
              <a:t> </a:t>
            </a:r>
            <a:r>
              <a:rPr lang="ru-RU" dirty="0" err="1" smtClean="0"/>
              <a:t>постів</a:t>
            </a:r>
            <a:r>
              <a:rPr lang="ru-RU" dirty="0" smtClean="0"/>
              <a:t>, </a:t>
            </a:r>
            <a:r>
              <a:rPr lang="ru-RU" dirty="0" err="1" smtClean="0"/>
              <a:t>коментарів</a:t>
            </a:r>
            <a:r>
              <a:rPr lang="ru-RU" dirty="0" smtClean="0"/>
              <a:t>, </a:t>
            </a:r>
            <a:r>
              <a:rPr lang="ru-RU" dirty="0" err="1" smtClean="0"/>
              <a:t>дві</a:t>
            </a:r>
            <a:r>
              <a:rPr lang="ru-RU" dirty="0" smtClean="0"/>
              <a:t> </a:t>
            </a:r>
            <a:r>
              <a:rPr lang="ru-RU" dirty="0" err="1" smtClean="0"/>
              <a:t>таблиці</a:t>
            </a:r>
            <a:r>
              <a:rPr lang="ru-RU" dirty="0" smtClean="0"/>
              <a:t> для </a:t>
            </a:r>
            <a:r>
              <a:rPr lang="ru-RU" dirty="0" err="1" smtClean="0"/>
              <a:t>лайків</a:t>
            </a:r>
            <a:r>
              <a:rPr lang="ru-RU" dirty="0" smtClean="0"/>
              <a:t>, </a:t>
            </a:r>
            <a:r>
              <a:rPr lang="ru-RU" dirty="0" err="1" smtClean="0"/>
              <a:t>також</a:t>
            </a:r>
            <a:r>
              <a:rPr lang="ru-RU" dirty="0" smtClean="0"/>
              <a:t> є </a:t>
            </a:r>
            <a:r>
              <a:rPr lang="ru-RU" dirty="0" err="1" smtClean="0"/>
              <a:t>таблиця</a:t>
            </a:r>
            <a:r>
              <a:rPr lang="ru-RU" dirty="0" smtClean="0"/>
              <a:t> з </a:t>
            </a:r>
            <a:r>
              <a:rPr lang="ru-RU" dirty="0" err="1" smtClean="0"/>
              <a:t>категоріями</a:t>
            </a:r>
            <a:r>
              <a:rPr lang="ru-RU" dirty="0" smtClean="0"/>
              <a:t>, </a:t>
            </a:r>
            <a:r>
              <a:rPr lang="ru-RU" dirty="0" err="1" smtClean="0"/>
              <a:t>окрема</a:t>
            </a:r>
            <a:r>
              <a:rPr lang="ru-RU" dirty="0" smtClean="0"/>
              <a:t> </a:t>
            </a:r>
            <a:r>
              <a:rPr lang="ru-RU" dirty="0" err="1" smtClean="0"/>
              <a:t>таблиця</a:t>
            </a:r>
            <a:r>
              <a:rPr lang="ru-RU" dirty="0" smtClean="0"/>
              <a:t>, для </a:t>
            </a:r>
            <a:r>
              <a:rPr lang="ru-RU" dirty="0" err="1" smtClean="0"/>
              <a:t>постів</a:t>
            </a:r>
            <a:r>
              <a:rPr lang="ru-RU" dirty="0" smtClean="0"/>
              <a:t>, </a:t>
            </a:r>
            <a:r>
              <a:rPr lang="ru-RU" dirty="0" err="1" smtClean="0"/>
              <a:t>які</a:t>
            </a:r>
            <a:r>
              <a:rPr lang="ru-RU" dirty="0" smtClean="0"/>
              <a:t> </a:t>
            </a:r>
            <a:r>
              <a:rPr lang="ru-RU" dirty="0" err="1" smtClean="0"/>
              <a:t>присутні</a:t>
            </a:r>
            <a:r>
              <a:rPr lang="ru-RU" dirty="0" smtClean="0"/>
              <a:t> у </a:t>
            </a:r>
            <a:r>
              <a:rPr lang="ru-RU" dirty="0" err="1" smtClean="0"/>
              <a:t>категорії</a:t>
            </a:r>
            <a:r>
              <a:rPr lang="ru-RU" dirty="0" smtClean="0"/>
              <a:t>, та </a:t>
            </a:r>
            <a:r>
              <a:rPr lang="ru-RU" dirty="0" err="1" smtClean="0"/>
              <a:t>остання</a:t>
            </a:r>
            <a:r>
              <a:rPr lang="ru-RU" dirty="0" smtClean="0"/>
              <a:t> </a:t>
            </a:r>
            <a:r>
              <a:rPr lang="ru-RU" dirty="0" err="1" smtClean="0"/>
              <a:t>це</a:t>
            </a:r>
            <a:r>
              <a:rPr lang="ru-RU" dirty="0" smtClean="0"/>
              <a:t> </a:t>
            </a:r>
            <a:r>
              <a:rPr lang="ru-RU" dirty="0" err="1" smtClean="0"/>
              <a:t>таблиця</a:t>
            </a:r>
            <a:r>
              <a:rPr lang="ru-RU" dirty="0" smtClean="0"/>
              <a:t> для </a:t>
            </a:r>
            <a:r>
              <a:rPr lang="ru-RU" dirty="0" err="1" smtClean="0"/>
              <a:t>постів</a:t>
            </a:r>
            <a:r>
              <a:rPr lang="ru-RU" dirty="0" smtClean="0"/>
              <a:t>, </a:t>
            </a:r>
            <a:r>
              <a:rPr lang="ru-RU" dirty="0" err="1" smtClean="0"/>
              <a:t>які</a:t>
            </a:r>
            <a:r>
              <a:rPr lang="ru-RU" dirty="0" smtClean="0"/>
              <a:t> </a:t>
            </a:r>
            <a:r>
              <a:rPr lang="ru-RU" dirty="0" err="1" smtClean="0"/>
              <a:t>були</a:t>
            </a:r>
            <a:r>
              <a:rPr lang="ru-RU" dirty="0" smtClean="0"/>
              <a:t> </a:t>
            </a:r>
            <a:r>
              <a:rPr lang="ru-RU" dirty="0" err="1" smtClean="0"/>
              <a:t>додані</a:t>
            </a:r>
            <a:r>
              <a:rPr lang="ru-RU" dirty="0" smtClean="0"/>
              <a:t> у </a:t>
            </a:r>
            <a:r>
              <a:rPr lang="ru-RU" dirty="0" err="1" smtClean="0"/>
              <a:t>категорію</a:t>
            </a:r>
            <a:r>
              <a:rPr lang="ru-RU" dirty="0" smtClean="0"/>
              <a:t> </a:t>
            </a:r>
            <a:r>
              <a:rPr lang="en-US" dirty="0" smtClean="0"/>
              <a:t>favorites.</a:t>
            </a:r>
          </a:p>
          <a:p>
            <a:endParaRPr lang="en-US" dirty="0" smtClean="0"/>
          </a:p>
          <a:p>
            <a:r>
              <a:rPr lang="ru-RU" dirty="0" smtClean="0"/>
              <a:t>Слайд</a:t>
            </a:r>
          </a:p>
          <a:p>
            <a:endParaRPr lang="ru-RU" dirty="0"/>
          </a:p>
        </p:txBody>
      </p:sp>
      <p:sp>
        <p:nvSpPr>
          <p:cNvPr id="4" name="Номер слайда 3"/>
          <p:cNvSpPr>
            <a:spLocks noGrp="1"/>
          </p:cNvSpPr>
          <p:nvPr>
            <p:ph type="sldNum" sz="quarter" idx="10"/>
          </p:nvPr>
        </p:nvSpPr>
        <p:spPr/>
        <p:txBody>
          <a:bodyPr/>
          <a:lstStyle/>
          <a:p>
            <a:fld id="{3A9863F1-4B60-4C35-A72A-CCC46B7AF9EF}" type="slidenum">
              <a:rPr lang="ru-RU" smtClean="0"/>
              <a:t>4</a:t>
            </a:fld>
            <a:endParaRPr lang="ru-RU"/>
          </a:p>
        </p:txBody>
      </p:sp>
    </p:spTree>
    <p:extLst>
      <p:ext uri="{BB962C8B-B14F-4D97-AF65-F5344CB8AC3E}">
        <p14:creationId xmlns:p14="http://schemas.microsoft.com/office/powerpoint/2010/main" val="239848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Модель </a:t>
            </a:r>
            <a:r>
              <a:rPr lang="ru-RU" dirty="0" err="1" smtClean="0"/>
              <a:t>використання</a:t>
            </a:r>
            <a:r>
              <a:rPr lang="ru-RU" dirty="0" smtClean="0"/>
              <a:t>. Не </a:t>
            </a:r>
            <a:r>
              <a:rPr lang="ru-RU" dirty="0" err="1" smtClean="0"/>
              <a:t>авторизований</a:t>
            </a:r>
            <a:r>
              <a:rPr lang="ru-RU" dirty="0" smtClean="0"/>
              <a:t> </a:t>
            </a:r>
            <a:r>
              <a:rPr lang="ru-RU" dirty="0" err="1" smtClean="0"/>
              <a:t>користувач</a:t>
            </a:r>
            <a:r>
              <a:rPr lang="ru-RU" dirty="0" smtClean="0"/>
              <a:t> </a:t>
            </a:r>
            <a:r>
              <a:rPr lang="ru-RU" dirty="0" err="1" smtClean="0"/>
              <a:t>може</a:t>
            </a:r>
            <a:r>
              <a:rPr lang="ru-RU" dirty="0" smtClean="0"/>
              <a:t> </a:t>
            </a:r>
            <a:r>
              <a:rPr lang="ru-RU" dirty="0" err="1" smtClean="0"/>
              <a:t>лише</a:t>
            </a:r>
            <a:r>
              <a:rPr lang="ru-RU" dirty="0" smtClean="0"/>
              <a:t> </a:t>
            </a:r>
            <a:r>
              <a:rPr lang="ru-RU" dirty="0" err="1" smtClean="0"/>
              <a:t>передивлятись</a:t>
            </a:r>
            <a:r>
              <a:rPr lang="ru-RU" dirty="0" smtClean="0"/>
              <a:t> всю </a:t>
            </a:r>
            <a:r>
              <a:rPr lang="ru-RU" dirty="0" err="1" smtClean="0"/>
              <a:t>інформацію</a:t>
            </a:r>
            <a:r>
              <a:rPr lang="ru-RU" dirty="0" smtClean="0"/>
              <a:t>, а </a:t>
            </a:r>
            <a:r>
              <a:rPr lang="ru-RU" dirty="0" err="1" smtClean="0"/>
              <a:t>саме</a:t>
            </a:r>
            <a:r>
              <a:rPr lang="ru-RU" dirty="0" smtClean="0"/>
              <a:t> </a:t>
            </a:r>
            <a:r>
              <a:rPr lang="ru-RU" dirty="0" err="1" smtClean="0"/>
              <a:t>категорії</a:t>
            </a:r>
            <a:r>
              <a:rPr lang="ru-RU" dirty="0" smtClean="0"/>
              <a:t>,</a:t>
            </a:r>
          </a:p>
          <a:p>
            <a:r>
              <a:rPr lang="ru-RU" dirty="0" err="1" smtClean="0"/>
              <a:t>пости</a:t>
            </a:r>
            <a:r>
              <a:rPr lang="ru-RU" dirty="0" smtClean="0"/>
              <a:t>, </a:t>
            </a:r>
            <a:r>
              <a:rPr lang="ru-RU" dirty="0" err="1" smtClean="0"/>
              <a:t>юзерів</a:t>
            </a:r>
            <a:r>
              <a:rPr lang="ru-RU" dirty="0" smtClean="0"/>
              <a:t>, </a:t>
            </a:r>
            <a:r>
              <a:rPr lang="ru-RU" dirty="0" err="1" smtClean="0"/>
              <a:t>їх</a:t>
            </a:r>
            <a:r>
              <a:rPr lang="ru-RU" dirty="0" smtClean="0"/>
              <a:t> </a:t>
            </a:r>
            <a:r>
              <a:rPr lang="ru-RU" dirty="0" err="1" smtClean="0"/>
              <a:t>профілі</a:t>
            </a:r>
            <a:r>
              <a:rPr lang="ru-RU" dirty="0" smtClean="0"/>
              <a:t>. </a:t>
            </a:r>
            <a:r>
              <a:rPr lang="ru-RU" dirty="0" err="1" smtClean="0"/>
              <a:t>Авторизований</a:t>
            </a:r>
            <a:r>
              <a:rPr lang="ru-RU" dirty="0" smtClean="0"/>
              <a:t> </a:t>
            </a:r>
            <a:r>
              <a:rPr lang="ru-RU" dirty="0" err="1" smtClean="0"/>
              <a:t>користувач</a:t>
            </a:r>
            <a:r>
              <a:rPr lang="ru-RU" dirty="0" smtClean="0"/>
              <a:t> </a:t>
            </a:r>
            <a:r>
              <a:rPr lang="ru-RU" dirty="0" err="1" smtClean="0"/>
              <a:t>вже</a:t>
            </a:r>
            <a:r>
              <a:rPr lang="ru-RU" dirty="0" smtClean="0"/>
              <a:t> </a:t>
            </a:r>
            <a:r>
              <a:rPr lang="ru-RU" dirty="0" err="1" smtClean="0"/>
              <a:t>може</a:t>
            </a:r>
            <a:r>
              <a:rPr lang="ru-RU" dirty="0" smtClean="0"/>
              <a:t> і </a:t>
            </a:r>
            <a:r>
              <a:rPr lang="ru-RU" dirty="0" err="1" smtClean="0"/>
              <a:t>створювати</a:t>
            </a:r>
            <a:r>
              <a:rPr lang="ru-RU" dirty="0" smtClean="0"/>
              <a:t> </a:t>
            </a:r>
            <a:r>
              <a:rPr lang="ru-RU" dirty="0" err="1" smtClean="0"/>
              <a:t>пости</a:t>
            </a:r>
            <a:r>
              <a:rPr lang="ru-RU" dirty="0" smtClean="0"/>
              <a:t>, </a:t>
            </a:r>
            <a:r>
              <a:rPr lang="ru-RU" dirty="0" err="1" smtClean="0"/>
              <a:t>редагувати</a:t>
            </a:r>
            <a:r>
              <a:rPr lang="ru-RU" dirty="0" smtClean="0"/>
              <a:t>, </a:t>
            </a:r>
            <a:r>
              <a:rPr lang="ru-RU" dirty="0" err="1" smtClean="0"/>
              <a:t>видаляти</a:t>
            </a:r>
            <a:r>
              <a:rPr lang="ru-RU" dirty="0" smtClean="0"/>
              <a:t>. </a:t>
            </a:r>
          </a:p>
          <a:p>
            <a:r>
              <a:rPr lang="ru-RU" dirty="0" err="1" smtClean="0"/>
              <a:t>Ставити</a:t>
            </a:r>
            <a:r>
              <a:rPr lang="ru-RU" dirty="0" smtClean="0"/>
              <a:t> лайки на </a:t>
            </a:r>
            <a:r>
              <a:rPr lang="ru-RU" dirty="0" err="1" smtClean="0"/>
              <a:t>пости</a:t>
            </a:r>
            <a:r>
              <a:rPr lang="ru-RU" dirty="0" smtClean="0"/>
              <a:t> </a:t>
            </a:r>
            <a:r>
              <a:rPr lang="ru-RU" dirty="0" err="1" smtClean="0"/>
              <a:t>чи</a:t>
            </a:r>
            <a:r>
              <a:rPr lang="ru-RU" dirty="0" smtClean="0"/>
              <a:t> </a:t>
            </a:r>
            <a:r>
              <a:rPr lang="ru-RU" dirty="0" err="1" smtClean="0"/>
              <a:t>коментарі</a:t>
            </a:r>
            <a:r>
              <a:rPr lang="ru-RU" dirty="0" smtClean="0"/>
              <a:t>, </a:t>
            </a:r>
            <a:r>
              <a:rPr lang="ru-RU" dirty="0" err="1" smtClean="0"/>
              <a:t>писати</a:t>
            </a:r>
            <a:r>
              <a:rPr lang="ru-RU" dirty="0" smtClean="0"/>
              <a:t> </a:t>
            </a:r>
            <a:r>
              <a:rPr lang="ru-RU" dirty="0" err="1" smtClean="0"/>
              <a:t>коментарі</a:t>
            </a:r>
            <a:r>
              <a:rPr lang="ru-RU" dirty="0" smtClean="0"/>
              <a:t>, </a:t>
            </a:r>
            <a:r>
              <a:rPr lang="ru-RU" dirty="0" err="1" smtClean="0"/>
              <a:t>редагувати</a:t>
            </a:r>
            <a:r>
              <a:rPr lang="ru-RU" dirty="0" smtClean="0"/>
              <a:t> </a:t>
            </a:r>
            <a:r>
              <a:rPr lang="ru-RU" dirty="0" err="1" smtClean="0"/>
              <a:t>їх</a:t>
            </a:r>
            <a:r>
              <a:rPr lang="ru-RU" dirty="0" smtClean="0"/>
              <a:t> </a:t>
            </a:r>
            <a:r>
              <a:rPr lang="ru-RU" dirty="0" err="1" smtClean="0"/>
              <a:t>чи</a:t>
            </a:r>
            <a:r>
              <a:rPr lang="ru-RU" dirty="0" smtClean="0"/>
              <a:t> </a:t>
            </a:r>
            <a:r>
              <a:rPr lang="ru-RU" dirty="0" err="1" smtClean="0"/>
              <a:t>видаляти</a:t>
            </a:r>
            <a:r>
              <a:rPr lang="ru-RU" dirty="0" smtClean="0"/>
              <a:t>. </a:t>
            </a:r>
            <a:r>
              <a:rPr lang="ru-RU" dirty="0" err="1" smtClean="0"/>
              <a:t>Також</a:t>
            </a:r>
            <a:r>
              <a:rPr lang="ru-RU" dirty="0" smtClean="0"/>
              <a:t> </a:t>
            </a:r>
            <a:r>
              <a:rPr lang="ru-RU" dirty="0" err="1" smtClean="0"/>
              <a:t>він</a:t>
            </a:r>
            <a:r>
              <a:rPr lang="ru-RU" dirty="0" smtClean="0"/>
              <a:t> </a:t>
            </a:r>
            <a:r>
              <a:rPr lang="ru-RU" dirty="0" err="1" smtClean="0"/>
              <a:t>може</a:t>
            </a:r>
            <a:r>
              <a:rPr lang="ru-RU" dirty="0" smtClean="0"/>
              <a:t> </a:t>
            </a:r>
            <a:r>
              <a:rPr lang="ru-RU" dirty="0" err="1" smtClean="0"/>
              <a:t>редагувати</a:t>
            </a:r>
            <a:endParaRPr lang="ru-RU" dirty="0" smtClean="0"/>
          </a:p>
          <a:p>
            <a:r>
              <a:rPr lang="ru-RU" dirty="0" err="1" smtClean="0"/>
              <a:t>інформацію</a:t>
            </a:r>
            <a:r>
              <a:rPr lang="ru-RU" dirty="0" smtClean="0"/>
              <a:t> про себе </a:t>
            </a:r>
            <a:r>
              <a:rPr lang="ru-RU" dirty="0" err="1" smtClean="0"/>
              <a:t>чи</a:t>
            </a:r>
            <a:r>
              <a:rPr lang="ru-RU" dirty="0" smtClean="0"/>
              <a:t> </a:t>
            </a:r>
            <a:r>
              <a:rPr lang="ru-RU" dirty="0" err="1" smtClean="0"/>
              <a:t>змінити</a:t>
            </a:r>
            <a:r>
              <a:rPr lang="ru-RU" dirty="0" smtClean="0"/>
              <a:t> </a:t>
            </a:r>
            <a:r>
              <a:rPr lang="ru-RU" dirty="0" err="1" smtClean="0"/>
              <a:t>аватар</a:t>
            </a:r>
            <a:r>
              <a:rPr lang="ru-RU" dirty="0" smtClean="0"/>
              <a:t>. </a:t>
            </a:r>
            <a:r>
              <a:rPr lang="ru-RU" dirty="0" err="1" smtClean="0"/>
              <a:t>Користувач</a:t>
            </a:r>
            <a:r>
              <a:rPr lang="ru-RU" dirty="0" smtClean="0"/>
              <a:t> з правами </a:t>
            </a:r>
            <a:r>
              <a:rPr lang="ru-RU" dirty="0" err="1" smtClean="0"/>
              <a:t>Адміна</a:t>
            </a:r>
            <a:r>
              <a:rPr lang="ru-RU" dirty="0" smtClean="0"/>
              <a:t> </a:t>
            </a:r>
            <a:r>
              <a:rPr lang="ru-RU" dirty="0" err="1" smtClean="0"/>
              <a:t>може</a:t>
            </a:r>
            <a:r>
              <a:rPr lang="ru-RU" dirty="0" smtClean="0"/>
              <a:t> </a:t>
            </a:r>
            <a:r>
              <a:rPr lang="ru-RU" dirty="0" err="1" smtClean="0"/>
              <a:t>керувати</a:t>
            </a:r>
            <a:r>
              <a:rPr lang="ru-RU" dirty="0" smtClean="0"/>
              <a:t> </a:t>
            </a:r>
            <a:r>
              <a:rPr lang="ru-RU" dirty="0" err="1" smtClean="0"/>
              <a:t>категоріями</a:t>
            </a:r>
            <a:r>
              <a:rPr lang="ru-RU" dirty="0" smtClean="0"/>
              <a:t>, а </a:t>
            </a:r>
            <a:r>
              <a:rPr lang="ru-RU" dirty="0" err="1" smtClean="0"/>
              <a:t>саме</a:t>
            </a:r>
            <a:r>
              <a:rPr lang="ru-RU" dirty="0" smtClean="0"/>
              <a:t> </a:t>
            </a:r>
          </a:p>
          <a:p>
            <a:r>
              <a:rPr lang="ru-RU" dirty="0" err="1" smtClean="0"/>
              <a:t>видаляти</a:t>
            </a:r>
            <a:r>
              <a:rPr lang="ru-RU" dirty="0" smtClean="0"/>
              <a:t>, </a:t>
            </a:r>
            <a:r>
              <a:rPr lang="ru-RU" dirty="0" err="1" smtClean="0"/>
              <a:t>змінювати</a:t>
            </a:r>
            <a:r>
              <a:rPr lang="ru-RU" dirty="0" smtClean="0"/>
              <a:t> </a:t>
            </a:r>
            <a:r>
              <a:rPr lang="ru-RU" dirty="0" err="1" smtClean="0"/>
              <a:t>чи</a:t>
            </a:r>
            <a:r>
              <a:rPr lang="ru-RU" dirty="0" smtClean="0"/>
              <a:t> </a:t>
            </a:r>
            <a:r>
              <a:rPr lang="ru-RU" dirty="0" err="1" smtClean="0"/>
              <a:t>створювати</a:t>
            </a:r>
            <a:r>
              <a:rPr lang="ru-RU" dirty="0" smtClean="0"/>
              <a:t>. </a:t>
            </a:r>
            <a:r>
              <a:rPr lang="ru-RU" dirty="0" err="1" smtClean="0"/>
              <a:t>Змінювати</a:t>
            </a:r>
            <a:r>
              <a:rPr lang="ru-RU" dirty="0" smtClean="0"/>
              <a:t> статус поста, </a:t>
            </a:r>
            <a:r>
              <a:rPr lang="ru-RU" dirty="0" err="1" smtClean="0"/>
              <a:t>видаляти</a:t>
            </a:r>
            <a:r>
              <a:rPr lang="ru-RU" dirty="0" smtClean="0"/>
              <a:t> </a:t>
            </a:r>
            <a:r>
              <a:rPr lang="ru-RU" dirty="0" err="1" smtClean="0"/>
              <a:t>коментарі</a:t>
            </a:r>
            <a:r>
              <a:rPr lang="ru-RU" dirty="0" smtClean="0"/>
              <a:t>, </a:t>
            </a:r>
            <a:r>
              <a:rPr lang="ru-RU" dirty="0" err="1" smtClean="0"/>
              <a:t>створювати</a:t>
            </a:r>
            <a:r>
              <a:rPr lang="ru-RU" dirty="0" smtClean="0"/>
              <a:t> </a:t>
            </a:r>
            <a:r>
              <a:rPr lang="ru-RU" dirty="0" err="1" smtClean="0"/>
              <a:t>нових</a:t>
            </a:r>
            <a:endParaRPr lang="ru-RU" dirty="0" smtClean="0"/>
          </a:p>
          <a:p>
            <a:r>
              <a:rPr lang="ru-RU" dirty="0" err="1" smtClean="0"/>
              <a:t>користувачів</a:t>
            </a:r>
            <a:r>
              <a:rPr lang="ru-RU" dirty="0" smtClean="0"/>
              <a:t> </a:t>
            </a:r>
            <a:r>
              <a:rPr lang="ru-RU" dirty="0" err="1" smtClean="0"/>
              <a:t>чи</a:t>
            </a:r>
            <a:r>
              <a:rPr lang="ru-RU" dirty="0" smtClean="0"/>
              <a:t> </a:t>
            </a:r>
            <a:r>
              <a:rPr lang="ru-RU" dirty="0" err="1" smtClean="0"/>
              <a:t>змінювати</a:t>
            </a:r>
            <a:r>
              <a:rPr lang="ru-RU" dirty="0" smtClean="0"/>
              <a:t> статус </a:t>
            </a:r>
            <a:r>
              <a:rPr lang="ru-RU" dirty="0" err="1" smtClean="0"/>
              <a:t>ролі</a:t>
            </a:r>
            <a:r>
              <a:rPr lang="ru-RU" dirty="0" smtClean="0"/>
              <a:t> </a:t>
            </a:r>
            <a:r>
              <a:rPr lang="ru-RU" dirty="0" err="1" smtClean="0"/>
              <a:t>вже</a:t>
            </a:r>
            <a:r>
              <a:rPr lang="ru-RU" dirty="0" smtClean="0"/>
              <a:t> </a:t>
            </a:r>
            <a:r>
              <a:rPr lang="ru-RU" dirty="0" err="1" smtClean="0"/>
              <a:t>існуючим</a:t>
            </a:r>
            <a:r>
              <a:rPr lang="ru-RU" dirty="0" smtClean="0"/>
              <a:t>.</a:t>
            </a:r>
          </a:p>
          <a:p>
            <a:endParaRPr lang="ru-RU" dirty="0" smtClean="0"/>
          </a:p>
          <a:p>
            <a:r>
              <a:rPr lang="ru-RU" dirty="0" smtClean="0"/>
              <a:t>Слайд</a:t>
            </a:r>
          </a:p>
          <a:p>
            <a:endParaRPr lang="ru-RU" dirty="0"/>
          </a:p>
        </p:txBody>
      </p:sp>
      <p:sp>
        <p:nvSpPr>
          <p:cNvPr id="4" name="Номер слайда 3"/>
          <p:cNvSpPr>
            <a:spLocks noGrp="1"/>
          </p:cNvSpPr>
          <p:nvPr>
            <p:ph type="sldNum" sz="quarter" idx="10"/>
          </p:nvPr>
        </p:nvSpPr>
        <p:spPr/>
        <p:txBody>
          <a:bodyPr/>
          <a:lstStyle/>
          <a:p>
            <a:fld id="{3A9863F1-4B60-4C35-A72A-CCC46B7AF9EF}" type="slidenum">
              <a:rPr lang="ru-RU" smtClean="0"/>
              <a:t>5</a:t>
            </a:fld>
            <a:endParaRPr lang="ru-RU"/>
          </a:p>
        </p:txBody>
      </p:sp>
    </p:spTree>
    <p:extLst>
      <p:ext uri="{BB962C8B-B14F-4D97-AF65-F5344CB8AC3E}">
        <p14:creationId xmlns:p14="http://schemas.microsoft.com/office/powerpoint/2010/main" val="196146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Вимоги</a:t>
            </a:r>
            <a:r>
              <a:rPr lang="ru-RU" dirty="0" smtClean="0"/>
              <a:t>...</a:t>
            </a:r>
          </a:p>
          <a:p>
            <a:r>
              <a:rPr lang="ru-RU" dirty="0" smtClean="0"/>
              <a:t>Ну до </a:t>
            </a:r>
            <a:r>
              <a:rPr lang="ru-RU" dirty="0" err="1" smtClean="0"/>
              <a:t>функціональних</a:t>
            </a:r>
            <a:r>
              <a:rPr lang="ru-RU" dirty="0" smtClean="0"/>
              <a:t> </a:t>
            </a:r>
            <a:r>
              <a:rPr lang="ru-RU" dirty="0" err="1" smtClean="0"/>
              <a:t>звичайно</a:t>
            </a:r>
            <a:r>
              <a:rPr lang="ru-RU" dirty="0" smtClean="0"/>
              <a:t> належать </a:t>
            </a:r>
            <a:r>
              <a:rPr lang="ru-RU" dirty="0" err="1" smtClean="0"/>
              <a:t>створення</a:t>
            </a:r>
            <a:r>
              <a:rPr lang="ru-RU" dirty="0" smtClean="0"/>
              <a:t> </a:t>
            </a:r>
            <a:r>
              <a:rPr lang="ru-RU" dirty="0" err="1" smtClean="0"/>
              <a:t>постів</a:t>
            </a:r>
            <a:r>
              <a:rPr lang="ru-RU" dirty="0" smtClean="0"/>
              <a:t>, </a:t>
            </a:r>
            <a:r>
              <a:rPr lang="ru-RU" dirty="0" err="1" smtClean="0"/>
              <a:t>коментарів</a:t>
            </a:r>
            <a:r>
              <a:rPr lang="ru-RU" dirty="0" smtClean="0"/>
              <a:t>, </a:t>
            </a:r>
            <a:r>
              <a:rPr lang="ru-RU" dirty="0" err="1" smtClean="0"/>
              <a:t>лайків</a:t>
            </a:r>
            <a:r>
              <a:rPr lang="ru-RU" dirty="0" smtClean="0"/>
              <a:t>, </a:t>
            </a:r>
            <a:r>
              <a:rPr lang="ru-RU" dirty="0" err="1" smtClean="0"/>
              <a:t>або</a:t>
            </a:r>
            <a:r>
              <a:rPr lang="ru-RU" dirty="0" smtClean="0"/>
              <a:t> з </a:t>
            </a:r>
            <a:r>
              <a:rPr lang="ru-RU" dirty="0" err="1" smtClean="0"/>
              <a:t>їх</a:t>
            </a:r>
            <a:r>
              <a:rPr lang="ru-RU" dirty="0" smtClean="0"/>
              <a:t> </a:t>
            </a:r>
            <a:r>
              <a:rPr lang="ru-RU" dirty="0" err="1" smtClean="0"/>
              <a:t>зміна</a:t>
            </a:r>
            <a:r>
              <a:rPr lang="ru-RU" dirty="0" smtClean="0"/>
              <a:t>. </a:t>
            </a:r>
            <a:r>
              <a:rPr lang="ru-RU" dirty="0" err="1" smtClean="0"/>
              <a:t>Також</a:t>
            </a:r>
            <a:r>
              <a:rPr lang="ru-RU" dirty="0" smtClean="0"/>
              <a:t> </a:t>
            </a:r>
            <a:r>
              <a:rPr lang="ru-RU" dirty="0" err="1" smtClean="0"/>
              <a:t>зміна</a:t>
            </a:r>
            <a:endParaRPr lang="ru-RU" dirty="0" smtClean="0"/>
          </a:p>
          <a:p>
            <a:r>
              <a:rPr lang="ru-RU" dirty="0" err="1" smtClean="0"/>
              <a:t>інформації</a:t>
            </a:r>
            <a:r>
              <a:rPr lang="ru-RU" dirty="0" smtClean="0"/>
              <a:t> в </a:t>
            </a:r>
            <a:r>
              <a:rPr lang="ru-RU" dirty="0" err="1" smtClean="0"/>
              <a:t>профілю</a:t>
            </a:r>
            <a:r>
              <a:rPr lang="ru-RU" dirty="0" smtClean="0"/>
              <a:t>.</a:t>
            </a:r>
          </a:p>
          <a:p>
            <a:r>
              <a:rPr lang="ru-RU" dirty="0" smtClean="0"/>
              <a:t>Ну </a:t>
            </a:r>
            <a:r>
              <a:rPr lang="ru-RU" dirty="0" err="1" smtClean="0"/>
              <a:t>функціональними</a:t>
            </a:r>
            <a:r>
              <a:rPr lang="ru-RU" dirty="0" smtClean="0"/>
              <a:t> є </a:t>
            </a:r>
            <a:r>
              <a:rPr lang="ru-RU" dirty="0" err="1" smtClean="0"/>
              <a:t>швидкість</a:t>
            </a:r>
            <a:r>
              <a:rPr lang="ru-RU" dirty="0" smtClean="0"/>
              <a:t> </a:t>
            </a:r>
            <a:r>
              <a:rPr lang="ru-RU" dirty="0" err="1" smtClean="0"/>
              <a:t>обробки</a:t>
            </a:r>
            <a:r>
              <a:rPr lang="ru-RU" dirty="0" smtClean="0"/>
              <a:t> </a:t>
            </a:r>
            <a:r>
              <a:rPr lang="ru-RU" dirty="0" err="1" smtClean="0"/>
              <a:t>постів</a:t>
            </a:r>
            <a:r>
              <a:rPr lang="ru-RU" dirty="0" smtClean="0"/>
              <a:t>, </a:t>
            </a:r>
            <a:r>
              <a:rPr lang="ru-RU" dirty="0" err="1" smtClean="0"/>
              <a:t>коментарів</a:t>
            </a:r>
            <a:r>
              <a:rPr lang="ru-RU" dirty="0" smtClean="0"/>
              <a:t> </a:t>
            </a:r>
            <a:r>
              <a:rPr lang="ru-RU" dirty="0" err="1" smtClean="0"/>
              <a:t>чи</a:t>
            </a:r>
            <a:r>
              <a:rPr lang="ru-RU" dirty="0" smtClean="0"/>
              <a:t> </a:t>
            </a:r>
            <a:r>
              <a:rPr lang="ru-RU" dirty="0" err="1" smtClean="0"/>
              <a:t>лайків</a:t>
            </a:r>
            <a:r>
              <a:rPr lang="ru-RU" dirty="0" smtClean="0"/>
              <a:t>. Вона </a:t>
            </a:r>
            <a:r>
              <a:rPr lang="ru-RU" dirty="0" err="1" smtClean="0"/>
              <a:t>загалом</a:t>
            </a:r>
            <a:r>
              <a:rPr lang="ru-RU" dirty="0" smtClean="0"/>
              <a:t> </a:t>
            </a:r>
            <a:r>
              <a:rPr lang="ru-RU" dirty="0" err="1" smtClean="0"/>
              <a:t>базується</a:t>
            </a:r>
            <a:r>
              <a:rPr lang="ru-RU" dirty="0" smtClean="0"/>
              <a:t> на </a:t>
            </a:r>
            <a:r>
              <a:rPr lang="ru-RU" dirty="0" err="1" smtClean="0"/>
              <a:t>їх</a:t>
            </a:r>
            <a:r>
              <a:rPr lang="ru-RU" dirty="0" smtClean="0"/>
              <a:t> </a:t>
            </a:r>
            <a:r>
              <a:rPr lang="ru-RU" dirty="0" err="1" smtClean="0"/>
              <a:t>розмірі</a:t>
            </a:r>
            <a:r>
              <a:rPr lang="ru-RU" dirty="0" smtClean="0"/>
              <a:t>. </a:t>
            </a:r>
            <a:r>
              <a:rPr lang="ru-RU" dirty="0" err="1" smtClean="0"/>
              <a:t>Якщо</a:t>
            </a:r>
            <a:r>
              <a:rPr lang="ru-RU" dirty="0" smtClean="0"/>
              <a:t> з </a:t>
            </a:r>
            <a:r>
              <a:rPr lang="ru-RU" dirty="0" err="1" smtClean="0"/>
              <a:t>обробка</a:t>
            </a:r>
            <a:r>
              <a:rPr lang="ru-RU" dirty="0" smtClean="0"/>
              <a:t> тексту не </a:t>
            </a:r>
            <a:r>
              <a:rPr lang="ru-RU" dirty="0" err="1" smtClean="0"/>
              <a:t>займає</a:t>
            </a:r>
            <a:r>
              <a:rPr lang="ru-RU" dirty="0" smtClean="0"/>
              <a:t> так </a:t>
            </a:r>
            <a:r>
              <a:rPr lang="ru-RU" dirty="0" err="1" smtClean="0"/>
              <a:t>багато</a:t>
            </a:r>
            <a:r>
              <a:rPr lang="ru-RU" dirty="0" smtClean="0"/>
              <a:t> часу, </a:t>
            </a:r>
            <a:r>
              <a:rPr lang="ru-RU" dirty="0" err="1" smtClean="0"/>
              <a:t>приблизно</a:t>
            </a:r>
            <a:r>
              <a:rPr lang="ru-RU" dirty="0" smtClean="0"/>
              <a:t> до секунду, то </a:t>
            </a:r>
            <a:r>
              <a:rPr lang="ru-RU" dirty="0" err="1" smtClean="0"/>
              <a:t>обробка</a:t>
            </a:r>
            <a:r>
              <a:rPr lang="ru-RU" dirty="0" smtClean="0"/>
              <a:t> </a:t>
            </a:r>
            <a:r>
              <a:rPr lang="ru-RU" dirty="0" err="1" smtClean="0"/>
              <a:t>фотографії</a:t>
            </a:r>
            <a:r>
              <a:rPr lang="ru-RU" dirty="0" smtClean="0"/>
              <a:t>, яка </a:t>
            </a:r>
            <a:r>
              <a:rPr lang="ru-RU" dirty="0" err="1" smtClean="0"/>
              <a:t>має</a:t>
            </a:r>
            <a:r>
              <a:rPr lang="ru-RU" dirty="0" smtClean="0"/>
              <a:t> великий </a:t>
            </a:r>
            <a:r>
              <a:rPr lang="ru-RU" dirty="0" err="1" smtClean="0"/>
              <a:t>розмір</a:t>
            </a:r>
            <a:r>
              <a:rPr lang="ru-RU" dirty="0" smtClean="0"/>
              <a:t> </a:t>
            </a:r>
            <a:r>
              <a:rPr lang="ru-RU" dirty="0" err="1" smtClean="0"/>
              <a:t>може</a:t>
            </a:r>
            <a:r>
              <a:rPr lang="ru-RU" dirty="0" smtClean="0"/>
              <a:t> </a:t>
            </a:r>
            <a:r>
              <a:rPr lang="ru-RU" dirty="0" err="1" smtClean="0"/>
              <a:t>займати</a:t>
            </a:r>
            <a:r>
              <a:rPr lang="ru-RU" dirty="0" smtClean="0"/>
              <a:t> до </a:t>
            </a:r>
            <a:r>
              <a:rPr lang="ru-RU" dirty="0" err="1" smtClean="0"/>
              <a:t>трьох</a:t>
            </a:r>
            <a:r>
              <a:rPr lang="ru-RU" dirty="0" smtClean="0"/>
              <a:t> секунд.</a:t>
            </a:r>
          </a:p>
          <a:p>
            <a:endParaRPr lang="ru-RU" dirty="0" smtClean="0"/>
          </a:p>
          <a:p>
            <a:r>
              <a:rPr lang="ru-RU" dirty="0" smtClean="0"/>
              <a:t>Слайд</a:t>
            </a:r>
          </a:p>
          <a:p>
            <a:endParaRPr lang="ru-RU" dirty="0"/>
          </a:p>
        </p:txBody>
      </p:sp>
      <p:sp>
        <p:nvSpPr>
          <p:cNvPr id="4" name="Номер слайда 3"/>
          <p:cNvSpPr>
            <a:spLocks noGrp="1"/>
          </p:cNvSpPr>
          <p:nvPr>
            <p:ph type="sldNum" sz="quarter" idx="10"/>
          </p:nvPr>
        </p:nvSpPr>
        <p:spPr/>
        <p:txBody>
          <a:bodyPr/>
          <a:lstStyle/>
          <a:p>
            <a:fld id="{3A9863F1-4B60-4C35-A72A-CCC46B7AF9EF}" type="slidenum">
              <a:rPr lang="ru-RU" smtClean="0"/>
              <a:t>6</a:t>
            </a:fld>
            <a:endParaRPr lang="ru-RU"/>
          </a:p>
        </p:txBody>
      </p:sp>
    </p:spTree>
    <p:extLst>
      <p:ext uri="{BB962C8B-B14F-4D97-AF65-F5344CB8AC3E}">
        <p14:creationId xmlns:p14="http://schemas.microsoft.com/office/powerpoint/2010/main" val="418567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Перейдемо</a:t>
            </a:r>
            <a:r>
              <a:rPr lang="ru-RU" dirty="0" smtClean="0"/>
              <a:t> до </a:t>
            </a:r>
            <a:r>
              <a:rPr lang="ru-RU" dirty="0" err="1" smtClean="0"/>
              <a:t>самої</a:t>
            </a:r>
            <a:r>
              <a:rPr lang="ru-RU" dirty="0" smtClean="0"/>
              <a:t> </a:t>
            </a:r>
            <a:r>
              <a:rPr lang="ru-RU" dirty="0" err="1" smtClean="0"/>
              <a:t>цікавої</a:t>
            </a:r>
            <a:r>
              <a:rPr lang="ru-RU" dirty="0" smtClean="0"/>
              <a:t> </a:t>
            </a:r>
            <a:r>
              <a:rPr lang="ru-RU" dirty="0" err="1" smtClean="0"/>
              <a:t>частини</a:t>
            </a:r>
            <a:r>
              <a:rPr lang="ru-RU" dirty="0" smtClean="0"/>
              <a:t>. </a:t>
            </a:r>
            <a:r>
              <a:rPr lang="ru-RU" dirty="0" err="1" smtClean="0"/>
              <a:t>Чому</a:t>
            </a:r>
            <a:r>
              <a:rPr lang="ru-RU" dirty="0" smtClean="0"/>
              <a:t> ж </a:t>
            </a:r>
            <a:r>
              <a:rPr lang="ru-RU" dirty="0" err="1" smtClean="0"/>
              <a:t>назва</a:t>
            </a:r>
            <a:r>
              <a:rPr lang="ru-RU" dirty="0" smtClean="0"/>
              <a:t> Лор? </a:t>
            </a:r>
            <a:r>
              <a:rPr lang="ru-RU" dirty="0" err="1" smtClean="0"/>
              <a:t>Хтось</a:t>
            </a:r>
            <a:r>
              <a:rPr lang="ru-RU" dirty="0" smtClean="0"/>
              <a:t> </a:t>
            </a:r>
            <a:r>
              <a:rPr lang="ru-RU" dirty="0" err="1" smtClean="0"/>
              <a:t>вже</a:t>
            </a:r>
            <a:r>
              <a:rPr lang="ru-RU" dirty="0" smtClean="0"/>
              <a:t> </a:t>
            </a:r>
            <a:r>
              <a:rPr lang="ru-RU" dirty="0" err="1" smtClean="0"/>
              <a:t>перевів</a:t>
            </a:r>
            <a:r>
              <a:rPr lang="ru-RU" dirty="0" smtClean="0"/>
              <a:t> з </a:t>
            </a:r>
            <a:r>
              <a:rPr lang="ru-RU" dirty="0" err="1" smtClean="0"/>
              <a:t>англійскьою</a:t>
            </a:r>
            <a:r>
              <a:rPr lang="ru-RU" dirty="0" smtClean="0"/>
              <a:t> та </a:t>
            </a:r>
            <a:r>
              <a:rPr lang="ru-RU" dirty="0" err="1" smtClean="0"/>
              <a:t>зрозумів</a:t>
            </a:r>
            <a:r>
              <a:rPr lang="ru-RU" dirty="0" smtClean="0"/>
              <a:t>, </a:t>
            </a:r>
            <a:r>
              <a:rPr lang="ru-RU" dirty="0" err="1" smtClean="0"/>
              <a:t>що</a:t>
            </a:r>
            <a:r>
              <a:rPr lang="ru-RU" dirty="0" smtClean="0"/>
              <a:t> </a:t>
            </a:r>
            <a:r>
              <a:rPr lang="ru-RU" dirty="0" err="1" smtClean="0"/>
              <a:t>це</a:t>
            </a:r>
            <a:endParaRPr lang="ru-RU" dirty="0" smtClean="0"/>
          </a:p>
          <a:p>
            <a:r>
              <a:rPr lang="ru-RU" dirty="0" err="1" smtClean="0"/>
              <a:t>знання</a:t>
            </a:r>
            <a:r>
              <a:rPr lang="ru-RU" dirty="0" smtClean="0"/>
              <a:t>, але </a:t>
            </a:r>
            <a:r>
              <a:rPr lang="ru-RU" dirty="0" err="1" smtClean="0"/>
              <a:t>сенс</a:t>
            </a:r>
            <a:r>
              <a:rPr lang="ru-RU" dirty="0" smtClean="0"/>
              <a:t> тут </a:t>
            </a:r>
            <a:r>
              <a:rPr lang="ru-RU" dirty="0" err="1" smtClean="0"/>
              <a:t>трошки</a:t>
            </a:r>
            <a:r>
              <a:rPr lang="ru-RU" dirty="0" smtClean="0"/>
              <a:t> </a:t>
            </a:r>
            <a:r>
              <a:rPr lang="ru-RU" dirty="0" err="1" smtClean="0"/>
              <a:t>інший</a:t>
            </a:r>
            <a:r>
              <a:rPr lang="ru-RU" dirty="0" smtClean="0"/>
              <a:t>. Лор </a:t>
            </a:r>
            <a:r>
              <a:rPr lang="ru-RU" dirty="0" err="1" smtClean="0"/>
              <a:t>це</a:t>
            </a:r>
            <a:r>
              <a:rPr lang="ru-RU" dirty="0" smtClean="0"/>
              <a:t> є </a:t>
            </a:r>
            <a:r>
              <a:rPr lang="ru-RU" dirty="0" err="1" smtClean="0"/>
              <a:t>такий</a:t>
            </a:r>
            <a:r>
              <a:rPr lang="ru-RU" dirty="0" smtClean="0"/>
              <a:t> </a:t>
            </a:r>
            <a:r>
              <a:rPr lang="ru-RU" dirty="0" err="1" smtClean="0"/>
              <a:t>собі</a:t>
            </a:r>
            <a:r>
              <a:rPr lang="ru-RU" dirty="0" smtClean="0"/>
              <a:t> </a:t>
            </a:r>
            <a:r>
              <a:rPr lang="ru-RU" dirty="0" err="1" smtClean="0"/>
              <a:t>посібник</a:t>
            </a:r>
            <a:r>
              <a:rPr lang="ru-RU" dirty="0" smtClean="0"/>
              <a:t> з </a:t>
            </a:r>
            <a:r>
              <a:rPr lang="ru-RU" dirty="0" err="1" smtClean="0"/>
              <a:t>історії</a:t>
            </a:r>
            <a:r>
              <a:rPr lang="ru-RU" dirty="0" smtClean="0"/>
              <a:t> </a:t>
            </a:r>
            <a:r>
              <a:rPr lang="ru-RU" dirty="0" err="1" smtClean="0"/>
              <a:t>доти</a:t>
            </a:r>
            <a:r>
              <a:rPr lang="ru-RU" dirty="0" smtClean="0"/>
              <a:t>. </a:t>
            </a:r>
            <a:r>
              <a:rPr lang="ru-RU" dirty="0" err="1" smtClean="0"/>
              <a:t>Його</a:t>
            </a:r>
            <a:r>
              <a:rPr lang="ru-RU" dirty="0" smtClean="0"/>
              <a:t> так просто і </a:t>
            </a:r>
            <a:r>
              <a:rPr lang="ru-RU" dirty="0" err="1" smtClean="0"/>
              <a:t>називають</a:t>
            </a:r>
            <a:r>
              <a:rPr lang="ru-RU" dirty="0" smtClean="0"/>
              <a:t> </a:t>
            </a:r>
            <a:r>
              <a:rPr lang="ru-RU" dirty="0" err="1" smtClean="0"/>
              <a:t>історія</a:t>
            </a:r>
            <a:r>
              <a:rPr lang="ru-RU" dirty="0" smtClean="0"/>
              <a:t> </a:t>
            </a:r>
            <a:r>
              <a:rPr lang="ru-RU" dirty="0" err="1" smtClean="0"/>
              <a:t>доти</a:t>
            </a:r>
            <a:r>
              <a:rPr lang="ru-RU" dirty="0" smtClean="0"/>
              <a:t>. </a:t>
            </a:r>
            <a:r>
              <a:rPr lang="ru-RU" dirty="0" err="1" smtClean="0"/>
              <a:t>Цей</a:t>
            </a:r>
            <a:r>
              <a:rPr lang="ru-RU" dirty="0" smtClean="0"/>
              <a:t> продукт </a:t>
            </a:r>
            <a:r>
              <a:rPr lang="ru-RU" dirty="0" err="1" smtClean="0"/>
              <a:t>створенний</a:t>
            </a:r>
            <a:r>
              <a:rPr lang="ru-RU" dirty="0" smtClean="0"/>
              <a:t> для людей, </a:t>
            </a:r>
            <a:r>
              <a:rPr lang="ru-RU" dirty="0" err="1" smtClean="0"/>
              <a:t>які</a:t>
            </a:r>
            <a:r>
              <a:rPr lang="ru-RU" dirty="0" smtClean="0"/>
              <a:t> </a:t>
            </a:r>
            <a:r>
              <a:rPr lang="ru-RU" dirty="0" err="1" smtClean="0"/>
              <a:t>хочуть</a:t>
            </a:r>
            <a:r>
              <a:rPr lang="ru-RU" dirty="0" smtClean="0"/>
              <a:t> </a:t>
            </a:r>
            <a:r>
              <a:rPr lang="ru-RU" dirty="0" err="1" smtClean="0"/>
              <a:t>трошки</a:t>
            </a:r>
            <a:r>
              <a:rPr lang="ru-RU" dirty="0" smtClean="0"/>
              <a:t> </a:t>
            </a:r>
            <a:r>
              <a:rPr lang="ru-RU" dirty="0" err="1" smtClean="0"/>
              <a:t>відпочити</a:t>
            </a:r>
            <a:r>
              <a:rPr lang="ru-RU" dirty="0" smtClean="0"/>
              <a:t> у </a:t>
            </a:r>
            <a:r>
              <a:rPr lang="ru-RU" dirty="0" err="1" smtClean="0"/>
              <a:t>колі</a:t>
            </a:r>
            <a:r>
              <a:rPr lang="ru-RU" dirty="0" smtClean="0"/>
              <a:t> </a:t>
            </a:r>
            <a:r>
              <a:rPr lang="ru-RU" dirty="0" err="1" smtClean="0"/>
              <a:t>однодумців</a:t>
            </a:r>
            <a:endParaRPr lang="ru-RU" dirty="0" smtClean="0"/>
          </a:p>
          <a:p>
            <a:r>
              <a:rPr lang="ru-RU" dirty="0" err="1" smtClean="0"/>
              <a:t>чи</a:t>
            </a:r>
            <a:r>
              <a:rPr lang="ru-RU" dirty="0" smtClean="0"/>
              <a:t> </a:t>
            </a:r>
            <a:r>
              <a:rPr lang="ru-RU" dirty="0" err="1" smtClean="0"/>
              <a:t>задати</a:t>
            </a:r>
            <a:r>
              <a:rPr lang="ru-RU" dirty="0" smtClean="0"/>
              <a:t> </a:t>
            </a:r>
            <a:r>
              <a:rPr lang="ru-RU" dirty="0" err="1" smtClean="0"/>
              <a:t>запитання</a:t>
            </a:r>
            <a:r>
              <a:rPr lang="ru-RU" dirty="0" smtClean="0"/>
              <a:t> </a:t>
            </a:r>
            <a:r>
              <a:rPr lang="ru-RU" dirty="0" err="1" smtClean="0"/>
              <a:t>стосовно</a:t>
            </a:r>
            <a:r>
              <a:rPr lang="ru-RU" dirty="0" smtClean="0"/>
              <a:t> </a:t>
            </a:r>
            <a:r>
              <a:rPr lang="ru-RU" dirty="0" err="1" smtClean="0"/>
              <a:t>механіки</a:t>
            </a:r>
            <a:r>
              <a:rPr lang="ru-RU" dirty="0" smtClean="0"/>
              <a:t> </a:t>
            </a:r>
            <a:r>
              <a:rPr lang="ru-RU" dirty="0" err="1" smtClean="0"/>
              <a:t>героїв</a:t>
            </a:r>
            <a:r>
              <a:rPr lang="ru-RU" dirty="0" smtClean="0"/>
              <a:t> </a:t>
            </a:r>
            <a:r>
              <a:rPr lang="ru-RU" dirty="0" err="1" smtClean="0"/>
              <a:t>чи</a:t>
            </a:r>
            <a:r>
              <a:rPr lang="ru-RU" dirty="0" smtClean="0"/>
              <a:t> </a:t>
            </a:r>
            <a:r>
              <a:rPr lang="ru-RU" dirty="0" err="1" smtClean="0"/>
              <a:t>предметів</a:t>
            </a:r>
            <a:r>
              <a:rPr lang="ru-RU" dirty="0" smtClean="0"/>
              <a:t> у </a:t>
            </a:r>
            <a:r>
              <a:rPr lang="ru-RU" dirty="0" err="1" smtClean="0"/>
              <a:t>грі</a:t>
            </a:r>
            <a:r>
              <a:rPr lang="ru-RU" dirty="0" smtClean="0"/>
              <a:t>. </a:t>
            </a:r>
            <a:r>
              <a:rPr lang="ru-RU" dirty="0" err="1" smtClean="0"/>
              <a:t>Інтерфейс</a:t>
            </a:r>
            <a:r>
              <a:rPr lang="ru-RU" dirty="0" smtClean="0"/>
              <a:t> не </a:t>
            </a:r>
            <a:r>
              <a:rPr lang="ru-RU" dirty="0" err="1" smtClean="0"/>
              <a:t>дуже</a:t>
            </a:r>
            <a:r>
              <a:rPr lang="ru-RU" dirty="0" smtClean="0"/>
              <a:t> схожий до </a:t>
            </a:r>
            <a:r>
              <a:rPr lang="ru-RU" dirty="0" err="1" smtClean="0"/>
              <a:t>стилістики</a:t>
            </a:r>
            <a:endParaRPr lang="ru-RU" dirty="0" smtClean="0"/>
          </a:p>
          <a:p>
            <a:r>
              <a:rPr lang="ru-RU" dirty="0" err="1" smtClean="0"/>
              <a:t>доти</a:t>
            </a:r>
            <a:r>
              <a:rPr lang="ru-RU" dirty="0" smtClean="0"/>
              <a:t>, але </a:t>
            </a:r>
            <a:r>
              <a:rPr lang="ru-RU" dirty="0" err="1" smtClean="0"/>
              <a:t>насправді</a:t>
            </a:r>
            <a:r>
              <a:rPr lang="ru-RU" dirty="0" smtClean="0"/>
              <a:t> </a:t>
            </a:r>
            <a:r>
              <a:rPr lang="ru-RU" dirty="0" err="1" smtClean="0"/>
              <a:t>гравці</a:t>
            </a:r>
            <a:r>
              <a:rPr lang="ru-RU" dirty="0" smtClean="0"/>
              <a:t> у </a:t>
            </a:r>
            <a:r>
              <a:rPr lang="ru-RU" dirty="0" err="1" smtClean="0"/>
              <a:t>середині</a:t>
            </a:r>
            <a:r>
              <a:rPr lang="ru-RU" dirty="0" smtClean="0"/>
              <a:t> себе </a:t>
            </a:r>
            <a:r>
              <a:rPr lang="ru-RU" dirty="0" err="1" smtClean="0"/>
              <a:t>це</a:t>
            </a:r>
            <a:r>
              <a:rPr lang="ru-RU" dirty="0" smtClean="0"/>
              <a:t> просто </a:t>
            </a:r>
            <a:r>
              <a:rPr lang="ru-RU" dirty="0" err="1" smtClean="0"/>
              <a:t>маленькі</a:t>
            </a:r>
            <a:r>
              <a:rPr lang="ru-RU" dirty="0" smtClean="0"/>
              <a:t> котики, тому і </a:t>
            </a:r>
            <a:r>
              <a:rPr lang="ru-RU" dirty="0" err="1" smtClean="0"/>
              <a:t>кольори</a:t>
            </a:r>
            <a:r>
              <a:rPr lang="ru-RU" dirty="0" smtClean="0"/>
              <a:t> </a:t>
            </a:r>
            <a:r>
              <a:rPr lang="ru-RU" dirty="0" err="1" smtClean="0"/>
              <a:t>відповідають</a:t>
            </a:r>
            <a:r>
              <a:rPr lang="ru-RU" dirty="0" smtClean="0"/>
              <a:t> </a:t>
            </a:r>
            <a:r>
              <a:rPr lang="ru-RU" dirty="0" err="1" smtClean="0"/>
              <a:t>такій</a:t>
            </a:r>
            <a:r>
              <a:rPr lang="ru-RU" dirty="0" smtClean="0"/>
              <a:t> </a:t>
            </a:r>
            <a:r>
              <a:rPr lang="ru-RU" dirty="0" err="1" smtClean="0"/>
              <a:t>атмосфері</a:t>
            </a:r>
            <a:r>
              <a:rPr lang="ru-RU" dirty="0" smtClean="0"/>
              <a:t>.</a:t>
            </a:r>
          </a:p>
          <a:p>
            <a:endParaRPr lang="ru-RU" dirty="0" smtClean="0"/>
          </a:p>
          <a:p>
            <a:r>
              <a:rPr lang="ru-RU" dirty="0" smtClean="0"/>
              <a:t>Слайд</a:t>
            </a:r>
          </a:p>
          <a:p>
            <a:endParaRPr lang="ru-RU" dirty="0"/>
          </a:p>
        </p:txBody>
      </p:sp>
      <p:sp>
        <p:nvSpPr>
          <p:cNvPr id="4" name="Номер слайда 3"/>
          <p:cNvSpPr>
            <a:spLocks noGrp="1"/>
          </p:cNvSpPr>
          <p:nvPr>
            <p:ph type="sldNum" sz="quarter" idx="10"/>
          </p:nvPr>
        </p:nvSpPr>
        <p:spPr/>
        <p:txBody>
          <a:bodyPr/>
          <a:lstStyle/>
          <a:p>
            <a:fld id="{3A9863F1-4B60-4C35-A72A-CCC46B7AF9EF}" type="slidenum">
              <a:rPr lang="ru-RU" smtClean="0"/>
              <a:t>7</a:t>
            </a:fld>
            <a:endParaRPr lang="ru-RU"/>
          </a:p>
        </p:txBody>
      </p:sp>
    </p:spTree>
    <p:extLst>
      <p:ext uri="{BB962C8B-B14F-4D97-AF65-F5344CB8AC3E}">
        <p14:creationId xmlns:p14="http://schemas.microsoft.com/office/powerpoint/2010/main" val="4210665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err="1" smtClean="0"/>
              <a:t>Що</a:t>
            </a:r>
            <a:r>
              <a:rPr lang="ru-RU" dirty="0" smtClean="0"/>
              <a:t> ж </a:t>
            </a:r>
            <a:r>
              <a:rPr lang="ru-RU" dirty="0" err="1" smtClean="0"/>
              <a:t>перейдемо</a:t>
            </a:r>
            <a:r>
              <a:rPr lang="ru-RU" dirty="0" smtClean="0"/>
              <a:t> </a:t>
            </a:r>
            <a:r>
              <a:rPr lang="ru-RU" dirty="0" err="1" smtClean="0"/>
              <a:t>саме</a:t>
            </a:r>
            <a:r>
              <a:rPr lang="ru-RU" dirty="0" smtClean="0"/>
              <a:t> до </a:t>
            </a:r>
            <a:r>
              <a:rPr lang="ru-RU" dirty="0" err="1" smtClean="0"/>
              <a:t>відео</a:t>
            </a:r>
            <a:r>
              <a:rPr lang="ru-RU" dirty="0" smtClean="0"/>
              <a:t> </a:t>
            </a:r>
            <a:r>
              <a:rPr lang="ru-RU" dirty="0" err="1" smtClean="0"/>
              <a:t>презентації</a:t>
            </a:r>
            <a:r>
              <a:rPr lang="ru-RU" smtClean="0"/>
              <a:t> продукту.</a:t>
            </a:r>
          </a:p>
          <a:p>
            <a:endParaRPr lang="ru-RU"/>
          </a:p>
        </p:txBody>
      </p:sp>
      <p:sp>
        <p:nvSpPr>
          <p:cNvPr id="4" name="Номер слайда 3"/>
          <p:cNvSpPr>
            <a:spLocks noGrp="1"/>
          </p:cNvSpPr>
          <p:nvPr>
            <p:ph type="sldNum" sz="quarter" idx="10"/>
          </p:nvPr>
        </p:nvSpPr>
        <p:spPr/>
        <p:txBody>
          <a:bodyPr/>
          <a:lstStyle/>
          <a:p>
            <a:fld id="{3A9863F1-4B60-4C35-A72A-CCC46B7AF9EF}" type="slidenum">
              <a:rPr lang="ru-RU" smtClean="0"/>
              <a:t>8</a:t>
            </a:fld>
            <a:endParaRPr lang="ru-RU"/>
          </a:p>
        </p:txBody>
      </p:sp>
    </p:spTree>
    <p:extLst>
      <p:ext uri="{BB962C8B-B14F-4D97-AF65-F5344CB8AC3E}">
        <p14:creationId xmlns:p14="http://schemas.microsoft.com/office/powerpoint/2010/main" val="260606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6.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3.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7.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youtu.be/clrqZ5buY4U" TargetMode="External"/><Relationship Id="rId5" Type="http://schemas.openxmlformats.org/officeDocument/2006/relationships/image" Target="../media/image27.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348786"/>
            <a:ext cx="9815307" cy="2766619"/>
          </a:xfrm>
          <a:prstGeom prst="rect">
            <a:avLst/>
          </a:prstGeom>
        </p:spPr>
        <p:txBody>
          <a:bodyPr lIns="0" tIns="0" rIns="0" bIns="0" rtlCol="0" anchor="t">
            <a:spAutoFit/>
          </a:bodyPr>
          <a:lstStyle/>
          <a:p>
            <a:pPr algn="ctr">
              <a:lnSpc>
                <a:spcPts val="22684"/>
              </a:lnSpc>
            </a:pPr>
            <a:r>
              <a:rPr lang="en-US" sz="16437" spc="1610">
                <a:solidFill>
                  <a:srgbClr val="231F20"/>
                </a:solidFill>
                <a:latin typeface="Oswald Bold"/>
              </a:rPr>
              <a:t>LORE</a:t>
            </a:r>
          </a:p>
        </p:txBody>
      </p:sp>
      <p:sp>
        <p:nvSpPr>
          <p:cNvPr id="9" name="TextBox 9"/>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USOF PROJECT</a:t>
            </a:r>
          </a:p>
        </p:txBody>
      </p:sp>
      <p:sp>
        <p:nvSpPr>
          <p:cNvPr id="10" name="TextBox 10"/>
          <p:cNvSpPr txBox="1"/>
          <p:nvPr/>
        </p:nvSpPr>
        <p:spPr>
          <a:xfrm>
            <a:off x="2719596" y="7482578"/>
            <a:ext cx="12848809" cy="441638"/>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ATRUBNIKOV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Freeform 4"/>
          <p:cNvSpPr/>
          <p:nvPr/>
        </p:nvSpPr>
        <p:spPr>
          <a:xfrm>
            <a:off x="698095" y="4327407"/>
            <a:ext cx="2665644" cy="1632186"/>
          </a:xfrm>
          <a:custGeom>
            <a:avLst/>
            <a:gdLst/>
            <a:ahLst/>
            <a:cxnLst/>
            <a:rect l="l" t="t" r="r" b="b"/>
            <a:pathLst>
              <a:path w="2665644" h="1632186">
                <a:moveTo>
                  <a:pt x="0" y="0"/>
                </a:moveTo>
                <a:lnTo>
                  <a:pt x="2665643" y="0"/>
                </a:lnTo>
                <a:lnTo>
                  <a:pt x="2665643" y="1632186"/>
                </a:lnTo>
                <a:lnTo>
                  <a:pt x="0" y="1632186"/>
                </a:lnTo>
                <a:lnTo>
                  <a:pt x="0" y="0"/>
                </a:lnTo>
                <a:close/>
              </a:path>
            </a:pathLst>
          </a:custGeom>
          <a:blipFill>
            <a:blip r:embed="rId7"/>
            <a:stretch>
              <a:fillRect/>
            </a:stretch>
          </a:blipFill>
        </p:spPr>
      </p:sp>
      <p:sp>
        <p:nvSpPr>
          <p:cNvPr id="5" name="Freeform 5"/>
          <p:cNvSpPr/>
          <p:nvPr/>
        </p:nvSpPr>
        <p:spPr>
          <a:xfrm>
            <a:off x="3363738" y="4420230"/>
            <a:ext cx="2798553" cy="1446539"/>
          </a:xfrm>
          <a:custGeom>
            <a:avLst/>
            <a:gdLst/>
            <a:ahLst/>
            <a:cxnLst/>
            <a:rect l="l" t="t" r="r" b="b"/>
            <a:pathLst>
              <a:path w="2798553" h="1446539">
                <a:moveTo>
                  <a:pt x="0" y="0"/>
                </a:moveTo>
                <a:lnTo>
                  <a:pt x="2798553" y="0"/>
                </a:lnTo>
                <a:lnTo>
                  <a:pt x="2798553" y="1446540"/>
                </a:lnTo>
                <a:lnTo>
                  <a:pt x="0" y="1446540"/>
                </a:lnTo>
                <a:lnTo>
                  <a:pt x="0" y="0"/>
                </a:lnTo>
                <a:close/>
              </a:path>
            </a:pathLst>
          </a:custGeom>
          <a:blipFill>
            <a:blip r:embed="rId8"/>
            <a:stretch>
              <a:fillRect/>
            </a:stretch>
          </a:blipFill>
        </p:spPr>
      </p:sp>
      <p:sp>
        <p:nvSpPr>
          <p:cNvPr id="6" name="Freeform 6"/>
          <p:cNvSpPr/>
          <p:nvPr/>
        </p:nvSpPr>
        <p:spPr>
          <a:xfrm>
            <a:off x="1813108" y="6178668"/>
            <a:ext cx="1550630" cy="1212953"/>
          </a:xfrm>
          <a:custGeom>
            <a:avLst/>
            <a:gdLst/>
            <a:ahLst/>
            <a:cxnLst/>
            <a:rect l="l" t="t" r="r" b="b"/>
            <a:pathLst>
              <a:path w="1550630" h="1212953">
                <a:moveTo>
                  <a:pt x="0" y="0"/>
                </a:moveTo>
                <a:lnTo>
                  <a:pt x="1550630" y="0"/>
                </a:lnTo>
                <a:lnTo>
                  <a:pt x="1550630" y="1212953"/>
                </a:lnTo>
                <a:lnTo>
                  <a:pt x="0" y="1212953"/>
                </a:lnTo>
                <a:lnTo>
                  <a:pt x="0" y="0"/>
                </a:lnTo>
                <a:close/>
              </a:path>
            </a:pathLst>
          </a:custGeom>
          <a:blipFill>
            <a:blip r:embed="rId9"/>
            <a:stretch>
              <a:fillRect b="-74204"/>
            </a:stretch>
          </a:blipFill>
        </p:spPr>
      </p:sp>
      <p:sp>
        <p:nvSpPr>
          <p:cNvPr id="7" name="Freeform 7"/>
          <p:cNvSpPr/>
          <p:nvPr/>
        </p:nvSpPr>
        <p:spPr>
          <a:xfrm>
            <a:off x="7218399" y="4222637"/>
            <a:ext cx="2562508" cy="2562508"/>
          </a:xfrm>
          <a:custGeom>
            <a:avLst/>
            <a:gdLst/>
            <a:ahLst/>
            <a:cxnLst/>
            <a:rect l="l" t="t" r="r" b="b"/>
            <a:pathLst>
              <a:path w="2562508" h="2562508">
                <a:moveTo>
                  <a:pt x="0" y="0"/>
                </a:moveTo>
                <a:lnTo>
                  <a:pt x="2562508" y="0"/>
                </a:lnTo>
                <a:lnTo>
                  <a:pt x="2562508" y="2562508"/>
                </a:lnTo>
                <a:lnTo>
                  <a:pt x="0" y="2562508"/>
                </a:lnTo>
                <a:lnTo>
                  <a:pt x="0" y="0"/>
                </a:lnTo>
                <a:close/>
              </a:path>
            </a:pathLst>
          </a:custGeom>
          <a:blipFill>
            <a:blip r:embed="rId10"/>
            <a:stretch>
              <a:fillRect/>
            </a:stretch>
          </a:blipFill>
        </p:spPr>
      </p:sp>
      <p:sp>
        <p:nvSpPr>
          <p:cNvPr id="8" name="Freeform 8"/>
          <p:cNvSpPr/>
          <p:nvPr/>
        </p:nvSpPr>
        <p:spPr>
          <a:xfrm>
            <a:off x="8723645" y="4327407"/>
            <a:ext cx="3183440" cy="2489613"/>
          </a:xfrm>
          <a:custGeom>
            <a:avLst/>
            <a:gdLst/>
            <a:ahLst/>
            <a:cxnLst/>
            <a:rect l="l" t="t" r="r" b="b"/>
            <a:pathLst>
              <a:path w="3183440" h="2489613">
                <a:moveTo>
                  <a:pt x="0" y="0"/>
                </a:moveTo>
                <a:lnTo>
                  <a:pt x="3183440" y="0"/>
                </a:lnTo>
                <a:lnTo>
                  <a:pt x="3183440" y="2489613"/>
                </a:lnTo>
                <a:lnTo>
                  <a:pt x="0" y="2489613"/>
                </a:lnTo>
                <a:lnTo>
                  <a:pt x="0" y="0"/>
                </a:lnTo>
                <a:close/>
              </a:path>
            </a:pathLst>
          </a:custGeom>
          <a:blipFill>
            <a:blip r:embed="rId11"/>
            <a:stretch>
              <a:fillRect/>
            </a:stretch>
          </a:blipFill>
        </p:spPr>
      </p:sp>
      <p:sp>
        <p:nvSpPr>
          <p:cNvPr id="9" name="Freeform 9"/>
          <p:cNvSpPr/>
          <p:nvPr/>
        </p:nvSpPr>
        <p:spPr>
          <a:xfrm>
            <a:off x="7218399" y="7051793"/>
            <a:ext cx="4416020" cy="1118725"/>
          </a:xfrm>
          <a:custGeom>
            <a:avLst/>
            <a:gdLst/>
            <a:ahLst/>
            <a:cxnLst/>
            <a:rect l="l" t="t" r="r" b="b"/>
            <a:pathLst>
              <a:path w="4416020" h="1118725">
                <a:moveTo>
                  <a:pt x="0" y="0"/>
                </a:moveTo>
                <a:lnTo>
                  <a:pt x="4416020" y="0"/>
                </a:lnTo>
                <a:lnTo>
                  <a:pt x="4416020" y="1118725"/>
                </a:lnTo>
                <a:lnTo>
                  <a:pt x="0" y="1118725"/>
                </a:lnTo>
                <a:lnTo>
                  <a:pt x="0" y="0"/>
                </a:lnTo>
                <a:close/>
              </a:path>
            </a:pathLst>
          </a:custGeom>
          <a:blipFill>
            <a:blip r:embed="rId12"/>
            <a:stretch>
              <a:fillRect/>
            </a:stretch>
          </a:blipFill>
        </p:spPr>
      </p:sp>
      <p:sp>
        <p:nvSpPr>
          <p:cNvPr id="10" name="Freeform 10"/>
          <p:cNvSpPr/>
          <p:nvPr/>
        </p:nvSpPr>
        <p:spPr>
          <a:xfrm>
            <a:off x="13881303" y="4403688"/>
            <a:ext cx="2200405" cy="2200405"/>
          </a:xfrm>
          <a:custGeom>
            <a:avLst/>
            <a:gdLst/>
            <a:ahLst/>
            <a:cxnLst/>
            <a:rect l="l" t="t" r="r" b="b"/>
            <a:pathLst>
              <a:path w="2200405" h="2200405">
                <a:moveTo>
                  <a:pt x="0" y="0"/>
                </a:moveTo>
                <a:lnTo>
                  <a:pt x="2200405" y="0"/>
                </a:lnTo>
                <a:lnTo>
                  <a:pt x="2200405" y="2200405"/>
                </a:lnTo>
                <a:lnTo>
                  <a:pt x="0" y="2200405"/>
                </a:lnTo>
                <a:lnTo>
                  <a:pt x="0" y="0"/>
                </a:lnTo>
                <a:close/>
              </a:path>
            </a:pathLst>
          </a:custGeom>
          <a:blipFill>
            <a:blip r:embed="rId13"/>
            <a:stretch>
              <a:fillRect/>
            </a:stretch>
          </a:blipFill>
        </p:spPr>
      </p:sp>
      <p:sp>
        <p:nvSpPr>
          <p:cNvPr id="11" name="Freeform 11"/>
          <p:cNvSpPr/>
          <p:nvPr/>
        </p:nvSpPr>
        <p:spPr>
          <a:xfrm>
            <a:off x="9546286" y="8489221"/>
            <a:ext cx="1538158" cy="1538158"/>
          </a:xfrm>
          <a:custGeom>
            <a:avLst/>
            <a:gdLst/>
            <a:ahLst/>
            <a:cxnLst/>
            <a:rect l="l" t="t" r="r" b="b"/>
            <a:pathLst>
              <a:path w="1538158" h="1538158">
                <a:moveTo>
                  <a:pt x="0" y="0"/>
                </a:moveTo>
                <a:lnTo>
                  <a:pt x="1538158" y="0"/>
                </a:lnTo>
                <a:lnTo>
                  <a:pt x="1538158" y="1538158"/>
                </a:lnTo>
                <a:lnTo>
                  <a:pt x="0" y="1538158"/>
                </a:lnTo>
                <a:lnTo>
                  <a:pt x="0" y="0"/>
                </a:lnTo>
                <a:close/>
              </a:path>
            </a:pathLst>
          </a:custGeom>
          <a:blipFill>
            <a:blip r:embed="rId14"/>
            <a:stretch>
              <a:fillRect/>
            </a:stretch>
          </a:blipFill>
        </p:spPr>
      </p:sp>
      <p:sp>
        <p:nvSpPr>
          <p:cNvPr id="12" name="Freeform 12"/>
          <p:cNvSpPr/>
          <p:nvPr/>
        </p:nvSpPr>
        <p:spPr>
          <a:xfrm>
            <a:off x="7348788" y="8437218"/>
            <a:ext cx="1901811" cy="1568961"/>
          </a:xfrm>
          <a:custGeom>
            <a:avLst/>
            <a:gdLst/>
            <a:ahLst/>
            <a:cxnLst/>
            <a:rect l="l" t="t" r="r" b="b"/>
            <a:pathLst>
              <a:path w="1901811" h="1568961">
                <a:moveTo>
                  <a:pt x="0" y="0"/>
                </a:moveTo>
                <a:lnTo>
                  <a:pt x="1901810" y="0"/>
                </a:lnTo>
                <a:lnTo>
                  <a:pt x="1901810" y="1568961"/>
                </a:lnTo>
                <a:lnTo>
                  <a:pt x="0" y="1568961"/>
                </a:lnTo>
                <a:lnTo>
                  <a:pt x="0" y="0"/>
                </a:lnTo>
                <a:close/>
              </a:path>
            </a:pathLst>
          </a:custGeom>
          <a:blipFill>
            <a:blip r:embed="rId15"/>
            <a:stretch>
              <a:fillRect t="-21214"/>
            </a:stretch>
          </a:blipFill>
        </p:spPr>
      </p:sp>
      <p:sp>
        <p:nvSpPr>
          <p:cNvPr id="13" name="TextBox 13"/>
          <p:cNvSpPr txBox="1"/>
          <p:nvPr/>
        </p:nvSpPr>
        <p:spPr>
          <a:xfrm>
            <a:off x="4094102" y="857250"/>
            <a:ext cx="10099795"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TECHNOLOGIES</a:t>
            </a:r>
          </a:p>
        </p:txBody>
      </p:sp>
      <p:sp>
        <p:nvSpPr>
          <p:cNvPr id="14" name="TextBox 14"/>
          <p:cNvSpPr txBox="1"/>
          <p:nvPr/>
        </p:nvSpPr>
        <p:spPr>
          <a:xfrm>
            <a:off x="1813108" y="3221237"/>
            <a:ext cx="2676525" cy="887095"/>
          </a:xfrm>
          <a:prstGeom prst="rect">
            <a:avLst/>
          </a:prstGeom>
        </p:spPr>
        <p:txBody>
          <a:bodyPr lIns="0" tIns="0" rIns="0" bIns="0" rtlCol="0" anchor="t">
            <a:spAutoFit/>
          </a:bodyPr>
          <a:lstStyle/>
          <a:p>
            <a:pPr algn="ctr">
              <a:lnSpc>
                <a:spcPts val="7279"/>
              </a:lnSpc>
            </a:pPr>
            <a:r>
              <a:rPr lang="en-US" sz="5199">
                <a:solidFill>
                  <a:srgbClr val="000000"/>
                </a:solidFill>
                <a:latin typeface="PT Serif Bold"/>
              </a:rPr>
              <a:t>Backend</a:t>
            </a:r>
          </a:p>
        </p:txBody>
      </p:sp>
      <p:sp>
        <p:nvSpPr>
          <p:cNvPr id="15" name="TextBox 15"/>
          <p:cNvSpPr txBox="1"/>
          <p:nvPr/>
        </p:nvSpPr>
        <p:spPr>
          <a:xfrm>
            <a:off x="7476024" y="3201615"/>
            <a:ext cx="3900770" cy="887095"/>
          </a:xfrm>
          <a:prstGeom prst="rect">
            <a:avLst/>
          </a:prstGeom>
        </p:spPr>
        <p:txBody>
          <a:bodyPr lIns="0" tIns="0" rIns="0" bIns="0" rtlCol="0" anchor="t">
            <a:spAutoFit/>
          </a:bodyPr>
          <a:lstStyle/>
          <a:p>
            <a:pPr algn="ctr">
              <a:lnSpc>
                <a:spcPts val="7279"/>
              </a:lnSpc>
            </a:pPr>
            <a:r>
              <a:rPr lang="en-US" sz="5199">
                <a:solidFill>
                  <a:srgbClr val="000000"/>
                </a:solidFill>
                <a:latin typeface="PT Serif Bold"/>
              </a:rPr>
              <a:t>Frontend</a:t>
            </a:r>
          </a:p>
        </p:txBody>
      </p:sp>
      <p:sp>
        <p:nvSpPr>
          <p:cNvPr id="16" name="TextBox 16"/>
          <p:cNvSpPr txBox="1"/>
          <p:nvPr/>
        </p:nvSpPr>
        <p:spPr>
          <a:xfrm>
            <a:off x="12794827" y="3221237"/>
            <a:ext cx="3900770" cy="887095"/>
          </a:xfrm>
          <a:prstGeom prst="rect">
            <a:avLst/>
          </a:prstGeom>
        </p:spPr>
        <p:txBody>
          <a:bodyPr lIns="0" tIns="0" rIns="0" bIns="0" rtlCol="0" anchor="t">
            <a:spAutoFit/>
          </a:bodyPr>
          <a:lstStyle/>
          <a:p>
            <a:pPr algn="ctr">
              <a:lnSpc>
                <a:spcPts val="7279"/>
              </a:lnSpc>
            </a:pPr>
            <a:r>
              <a:rPr lang="en-US" sz="5199">
                <a:solidFill>
                  <a:srgbClr val="000000"/>
                </a:solidFill>
                <a:latin typeface="PT Serif Bold"/>
              </a:rPr>
              <a:t>Test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sp>
      <p:sp>
        <p:nvSpPr>
          <p:cNvPr id="3" name="TextBox 3"/>
          <p:cNvSpPr txBox="1"/>
          <p:nvPr/>
        </p:nvSpPr>
        <p:spPr>
          <a:xfrm>
            <a:off x="2142191" y="888605"/>
            <a:ext cx="14395653"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DEPLOYMENT DIAGRAM</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4477931" y="3162550"/>
            <a:ext cx="9724173" cy="6095750"/>
          </a:xfrm>
          <a:custGeom>
            <a:avLst/>
            <a:gdLst/>
            <a:ahLst/>
            <a:cxnLst/>
            <a:rect l="l" t="t" r="r" b="b"/>
            <a:pathLst>
              <a:path w="9724173" h="6095750">
                <a:moveTo>
                  <a:pt x="0" y="0"/>
                </a:moveTo>
                <a:lnTo>
                  <a:pt x="9724173" y="0"/>
                </a:lnTo>
                <a:lnTo>
                  <a:pt x="9724173" y="6095750"/>
                </a:lnTo>
                <a:lnTo>
                  <a:pt x="0" y="6095750"/>
                </a:lnTo>
                <a:lnTo>
                  <a:pt x="0" y="0"/>
                </a:lnTo>
                <a:close/>
              </a:path>
            </a:pathLst>
          </a:custGeom>
          <a:blipFill>
            <a:blip r:embed="rId6"/>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DATABASE MODEL</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a:off x="2561687" y="2444190"/>
            <a:ext cx="12203943" cy="7448465"/>
          </a:xfrm>
          <a:custGeom>
            <a:avLst/>
            <a:gdLst/>
            <a:ahLst/>
            <a:cxnLst/>
            <a:rect l="l" t="t" r="r" b="b"/>
            <a:pathLst>
              <a:path w="12203943" h="7448465">
                <a:moveTo>
                  <a:pt x="0" y="0"/>
                </a:moveTo>
                <a:lnTo>
                  <a:pt x="12203943" y="0"/>
                </a:lnTo>
                <a:lnTo>
                  <a:pt x="12203943" y="7448464"/>
                </a:lnTo>
                <a:lnTo>
                  <a:pt x="0" y="7448464"/>
                </a:lnTo>
                <a:lnTo>
                  <a:pt x="0" y="0"/>
                </a:lnTo>
                <a:close/>
              </a:path>
            </a:pathLst>
          </a:custGeom>
          <a:blipFill>
            <a:blip r:embed="rId8"/>
            <a:stretch>
              <a:fillRect b="-6482"/>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4501656" y="3442596"/>
            <a:ext cx="9284687" cy="6097682"/>
          </a:xfrm>
          <a:custGeom>
            <a:avLst/>
            <a:gdLst/>
            <a:ahLst/>
            <a:cxnLst/>
            <a:rect l="l" t="t" r="r" b="b"/>
            <a:pathLst>
              <a:path w="9284687" h="6097682">
                <a:moveTo>
                  <a:pt x="0" y="0"/>
                </a:moveTo>
                <a:lnTo>
                  <a:pt x="9284688" y="0"/>
                </a:lnTo>
                <a:lnTo>
                  <a:pt x="9284688" y="6097681"/>
                </a:lnTo>
                <a:lnTo>
                  <a:pt x="0" y="6097681"/>
                </a:lnTo>
                <a:lnTo>
                  <a:pt x="0" y="0"/>
                </a:lnTo>
                <a:close/>
              </a:path>
            </a:pathLst>
          </a:custGeom>
          <a:blipFill>
            <a:blip r:embed="rId6"/>
            <a:stretch>
              <a:fillRect/>
            </a:stretch>
          </a:blipFill>
        </p:spPr>
      </p:sp>
      <p:sp>
        <p:nvSpPr>
          <p:cNvPr id="9" name="TextBox 9"/>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MODEL OF USE CASES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57863">
            <a:off x="-186257" y="8160995"/>
            <a:ext cx="18375216" cy="7884638"/>
          </a:xfrm>
          <a:custGeom>
            <a:avLst/>
            <a:gdLst/>
            <a:ahLst/>
            <a:cxnLst/>
            <a:rect l="l" t="t" r="r" b="b"/>
            <a:pathLst>
              <a:path w="18375216" h="7884638">
                <a:moveTo>
                  <a:pt x="0" y="0"/>
                </a:moveTo>
                <a:lnTo>
                  <a:pt x="18375216" y="0"/>
                </a:lnTo>
                <a:lnTo>
                  <a:pt x="18375216" y="7884639"/>
                </a:lnTo>
                <a:lnTo>
                  <a:pt x="0" y="7884639"/>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TextBox 3"/>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REQUIREMENTS</a:t>
            </a:r>
          </a:p>
        </p:txBody>
      </p:sp>
      <p:sp>
        <p:nvSpPr>
          <p:cNvPr id="4" name="TextBox 4"/>
          <p:cNvSpPr txBox="1"/>
          <p:nvPr/>
        </p:nvSpPr>
        <p:spPr>
          <a:xfrm>
            <a:off x="1176833" y="5330868"/>
            <a:ext cx="6725396" cy="1780540"/>
          </a:xfrm>
          <a:prstGeom prst="rect">
            <a:avLst/>
          </a:prstGeom>
        </p:spPr>
        <p:txBody>
          <a:bodyPr lIns="0" tIns="0" rIns="0" bIns="0" rtlCol="0" anchor="t">
            <a:spAutoFit/>
          </a:bodyPr>
          <a:lstStyle/>
          <a:p>
            <a:pPr algn="ctr">
              <a:lnSpc>
                <a:spcPts val="4759"/>
              </a:lnSpc>
            </a:pPr>
            <a:r>
              <a:rPr lang="en-US" sz="3399">
                <a:solidFill>
                  <a:srgbClr val="231F20"/>
                </a:solidFill>
                <a:latin typeface="Noto Serif Display"/>
              </a:rPr>
              <a:t>The user has the ability to edit sent posts/comments/likes. He can also change his profile.</a:t>
            </a:r>
          </a:p>
        </p:txBody>
      </p:sp>
      <p:sp>
        <p:nvSpPr>
          <p:cNvPr id="5" name="TextBox 5"/>
          <p:cNvSpPr txBox="1"/>
          <p:nvPr/>
        </p:nvSpPr>
        <p:spPr>
          <a:xfrm>
            <a:off x="1028700" y="3332480"/>
            <a:ext cx="6725396" cy="887095"/>
          </a:xfrm>
          <a:prstGeom prst="rect">
            <a:avLst/>
          </a:prstGeom>
        </p:spPr>
        <p:txBody>
          <a:bodyPr lIns="0" tIns="0" rIns="0" bIns="0" rtlCol="0" anchor="t">
            <a:spAutoFit/>
          </a:bodyPr>
          <a:lstStyle/>
          <a:p>
            <a:pPr algn="ctr">
              <a:lnSpc>
                <a:spcPts val="7279"/>
              </a:lnSpc>
            </a:pPr>
            <a:r>
              <a:rPr lang="en-US" sz="5199">
                <a:solidFill>
                  <a:srgbClr val="231F20"/>
                </a:solidFill>
                <a:latin typeface="PT Serif Bold"/>
              </a:rPr>
              <a:t>Functional</a:t>
            </a:r>
          </a:p>
        </p:txBody>
      </p:sp>
      <p:sp>
        <p:nvSpPr>
          <p:cNvPr id="6" name="TextBox 6"/>
          <p:cNvSpPr txBox="1"/>
          <p:nvPr/>
        </p:nvSpPr>
        <p:spPr>
          <a:xfrm>
            <a:off x="10032386" y="3332480"/>
            <a:ext cx="6725396" cy="887095"/>
          </a:xfrm>
          <a:prstGeom prst="rect">
            <a:avLst/>
          </a:prstGeom>
        </p:spPr>
        <p:txBody>
          <a:bodyPr lIns="0" tIns="0" rIns="0" bIns="0" rtlCol="0" anchor="t">
            <a:spAutoFit/>
          </a:bodyPr>
          <a:lstStyle/>
          <a:p>
            <a:pPr algn="ctr">
              <a:lnSpc>
                <a:spcPts val="7279"/>
              </a:lnSpc>
            </a:pPr>
            <a:r>
              <a:rPr lang="en-US" sz="5199">
                <a:solidFill>
                  <a:srgbClr val="231F20"/>
                </a:solidFill>
                <a:latin typeface="PT Serif Bold"/>
              </a:rPr>
              <a:t>Non-Functional</a:t>
            </a:r>
          </a:p>
        </p:txBody>
      </p:sp>
      <p:sp>
        <p:nvSpPr>
          <p:cNvPr id="7" name="TextBox 7"/>
          <p:cNvSpPr txBox="1"/>
          <p:nvPr/>
        </p:nvSpPr>
        <p:spPr>
          <a:xfrm>
            <a:off x="10032386" y="4630218"/>
            <a:ext cx="7956715" cy="3967487"/>
          </a:xfrm>
          <a:prstGeom prst="rect">
            <a:avLst/>
          </a:prstGeom>
        </p:spPr>
        <p:txBody>
          <a:bodyPr lIns="0" tIns="0" rIns="0" bIns="0" rtlCol="0" anchor="t">
            <a:spAutoFit/>
          </a:bodyPr>
          <a:lstStyle/>
          <a:p>
            <a:pPr algn="ctr">
              <a:lnSpc>
                <a:spcPts val="4513"/>
              </a:lnSpc>
            </a:pPr>
            <a:r>
              <a:rPr lang="en-US" sz="3223">
                <a:solidFill>
                  <a:srgbClr val="231F20"/>
                </a:solidFill>
                <a:latin typeface="Noto Serif Display"/>
              </a:rPr>
              <a:t>The speed of processing posts, comments and likes depends on their size. For example, a post with a large photo will take longer to process(up to 3 seconds) than a post with a smaller photo. It also depends on whether the user is currently connected to the server.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775024" y="5438072"/>
            <a:ext cx="6410569" cy="3947842"/>
          </a:xfrm>
          <a:custGeom>
            <a:avLst/>
            <a:gdLst/>
            <a:ahLst/>
            <a:cxnLst/>
            <a:rect l="l" t="t" r="r" b="b"/>
            <a:pathLst>
              <a:path w="6410569" h="3947842">
                <a:moveTo>
                  <a:pt x="0" y="0"/>
                </a:moveTo>
                <a:lnTo>
                  <a:pt x="6410569" y="0"/>
                </a:lnTo>
                <a:lnTo>
                  <a:pt x="6410569" y="3947842"/>
                </a:lnTo>
                <a:lnTo>
                  <a:pt x="0" y="3947842"/>
                </a:lnTo>
                <a:lnTo>
                  <a:pt x="0" y="0"/>
                </a:lnTo>
                <a:close/>
              </a:path>
            </a:pathLst>
          </a:custGeom>
          <a:blipFill>
            <a:blip r:embed="rId5"/>
            <a:stretch>
              <a:fillRect/>
            </a:stretch>
          </a:blipFill>
        </p:spPr>
      </p:sp>
      <p:sp>
        <p:nvSpPr>
          <p:cNvPr id="5" name="Freeform 5"/>
          <p:cNvSpPr/>
          <p:nvPr/>
        </p:nvSpPr>
        <p:spPr>
          <a:xfrm>
            <a:off x="7503057" y="5438072"/>
            <a:ext cx="6813360" cy="3832515"/>
          </a:xfrm>
          <a:custGeom>
            <a:avLst/>
            <a:gdLst/>
            <a:ahLst/>
            <a:cxnLst/>
            <a:rect l="l" t="t" r="r" b="b"/>
            <a:pathLst>
              <a:path w="6813360" h="3832515">
                <a:moveTo>
                  <a:pt x="0" y="0"/>
                </a:moveTo>
                <a:lnTo>
                  <a:pt x="6813360" y="0"/>
                </a:lnTo>
                <a:lnTo>
                  <a:pt x="6813360" y="3832515"/>
                </a:lnTo>
                <a:lnTo>
                  <a:pt x="0" y="3832515"/>
                </a:lnTo>
                <a:lnTo>
                  <a:pt x="0" y="0"/>
                </a:lnTo>
                <a:close/>
              </a:path>
            </a:pathLst>
          </a:custGeom>
          <a:blipFill>
            <a:blip r:embed="rId6"/>
            <a:stretch>
              <a:fillRect/>
            </a:stretch>
          </a:blipFill>
        </p:spPr>
      </p:sp>
      <p:sp>
        <p:nvSpPr>
          <p:cNvPr id="6" name="TextBox 6"/>
          <p:cNvSpPr txBox="1"/>
          <p:nvPr/>
        </p:nvSpPr>
        <p:spPr>
          <a:xfrm>
            <a:off x="6390710" y="1121711"/>
            <a:ext cx="4519027" cy="1702517"/>
          </a:xfrm>
          <a:prstGeom prst="rect">
            <a:avLst/>
          </a:prstGeom>
        </p:spPr>
        <p:txBody>
          <a:bodyPr lIns="0" tIns="0" rIns="0" bIns="0" rtlCol="0" anchor="t">
            <a:spAutoFit/>
          </a:bodyPr>
          <a:lstStyle/>
          <a:p>
            <a:pPr>
              <a:lnSpc>
                <a:spcPts val="13948"/>
              </a:lnSpc>
            </a:pPr>
            <a:r>
              <a:rPr lang="en-US" sz="10107" spc="990">
                <a:solidFill>
                  <a:srgbClr val="FFFFFF"/>
                </a:solidFill>
                <a:latin typeface="Oswald Bold"/>
              </a:rPr>
              <a:t>LORE?</a:t>
            </a:r>
          </a:p>
        </p:txBody>
      </p:sp>
      <p:sp>
        <p:nvSpPr>
          <p:cNvPr id="7" name="TextBox 7"/>
          <p:cNvSpPr txBox="1"/>
          <p:nvPr/>
        </p:nvSpPr>
        <p:spPr>
          <a:xfrm>
            <a:off x="2326590" y="3013419"/>
            <a:ext cx="11928900" cy="1702276"/>
          </a:xfrm>
          <a:prstGeom prst="rect">
            <a:avLst/>
          </a:prstGeom>
        </p:spPr>
        <p:txBody>
          <a:bodyPr lIns="0" tIns="0" rIns="0" bIns="0" rtlCol="0" anchor="t">
            <a:spAutoFit/>
          </a:bodyPr>
          <a:lstStyle/>
          <a:p>
            <a:pPr algn="ctr">
              <a:lnSpc>
                <a:spcPts val="2773"/>
              </a:lnSpc>
            </a:pPr>
            <a:r>
              <a:rPr lang="en-US" sz="1981">
                <a:solidFill>
                  <a:srgbClr val="FFFFFF"/>
                </a:solidFill>
                <a:latin typeface="Noto Serif Display"/>
              </a:rPr>
              <a:t>"Lore" in the context of Dota 2 refers to the narrative or story that surrounds the game. Dota 2 has a rich lore that provides background and context for the various heroes, their relationships, and the world in which the game is set. The lore is not explicitly presented within the game interface but is often found in supplementary materials such as comics, videos, and other media produced by Valve, the developer of Dota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sp>
      <p:sp>
        <p:nvSpPr>
          <p:cNvPr id="3" name="Freeform 3"/>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10799999">
            <a:off x="-2518504" y="-6599245"/>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3495675" y="4236403"/>
            <a:ext cx="11296650" cy="1604644"/>
          </a:xfrm>
          <a:prstGeom prst="rect">
            <a:avLst/>
          </a:prstGeom>
        </p:spPr>
        <p:txBody>
          <a:bodyPr lIns="0" tIns="0" rIns="0" bIns="0" rtlCol="0" anchor="t">
            <a:spAutoFit/>
          </a:bodyPr>
          <a:lstStyle/>
          <a:p>
            <a:pPr algn="ctr">
              <a:lnSpc>
                <a:spcPts val="12880"/>
              </a:lnSpc>
            </a:pPr>
            <a:r>
              <a:rPr lang="en-US" sz="9200" u="sng">
                <a:solidFill>
                  <a:srgbClr val="000000"/>
                </a:solidFill>
                <a:latin typeface="Arimo Bold"/>
                <a:hlinkClick r:id="rId6" tooltip="https://youtu.be/clrqZ5buY4U"/>
              </a:rPr>
              <a:t>Project presentation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6028283" y="4236403"/>
            <a:ext cx="6231434" cy="1604644"/>
          </a:xfrm>
          <a:prstGeom prst="rect">
            <a:avLst/>
          </a:prstGeom>
        </p:spPr>
        <p:txBody>
          <a:bodyPr lIns="0" tIns="0" rIns="0" bIns="0" rtlCol="0" anchor="t">
            <a:spAutoFit/>
          </a:bodyPr>
          <a:lstStyle/>
          <a:p>
            <a:pPr algn="ctr">
              <a:lnSpc>
                <a:spcPts val="12880"/>
              </a:lnSpc>
            </a:pPr>
            <a:r>
              <a:rPr lang="en-US" sz="9200">
                <a:solidFill>
                  <a:srgbClr val="000000"/>
                </a:solidFill>
                <a:latin typeface="Arimo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Words>
  <Application>Microsoft Office PowerPoint</Application>
  <PresentationFormat>Произвольный</PresentationFormat>
  <Paragraphs>65</Paragraphs>
  <Slides>9</Slides>
  <Notes>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9</vt:i4>
      </vt:variant>
    </vt:vector>
  </HeadingPairs>
  <TitlesOfParts>
    <vt:vector size="17" baseType="lpstr">
      <vt:lpstr>Oswald Bold</vt:lpstr>
      <vt:lpstr>Calibri</vt:lpstr>
      <vt:lpstr>Arimo Bold</vt:lpstr>
      <vt:lpstr>PT Serif Bold</vt:lpstr>
      <vt:lpstr>Montserrat Classic Bold</vt:lpstr>
      <vt:lpstr>Arial</vt:lpstr>
      <vt:lpstr>Noto Serif Display</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USOF</dc:title>
  <cp:lastModifiedBy>Anna</cp:lastModifiedBy>
  <cp:revision>2</cp:revision>
  <dcterms:created xsi:type="dcterms:W3CDTF">2006-08-16T00:00:00Z</dcterms:created>
  <dcterms:modified xsi:type="dcterms:W3CDTF">2023-12-07T12:32:47Z</dcterms:modified>
  <dc:identifier>DAF2JMjCkiM</dc:identifier>
</cp:coreProperties>
</file>