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8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63CA-D56A-4444-B8B3-A6F315AE62F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04D0-2697-4090-B697-7E63CFF1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3641" y="1508760"/>
            <a:ext cx="2395621" cy="3840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sp>
        <p:nvSpPr>
          <p:cNvPr id="5" name="Rectangle 4"/>
          <p:cNvSpPr/>
          <p:nvPr/>
        </p:nvSpPr>
        <p:spPr>
          <a:xfrm>
            <a:off x="3681691" y="1507377"/>
            <a:ext cx="2395728" cy="384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79530" y="1242484"/>
            <a:ext cx="0" cy="4114800"/>
          </a:xfrm>
          <a:prstGeom prst="straightConnector1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79530" y="5354426"/>
            <a:ext cx="2651760" cy="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31" y="1191882"/>
            <a:ext cx="120000" cy="1638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62" y="5461953"/>
            <a:ext cx="127619" cy="11428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6040718" y="2729091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02816" y="3718890"/>
            <a:ext cx="1645920" cy="1005840"/>
          </a:xfrm>
          <a:prstGeom prst="straightConnector1">
            <a:avLst/>
          </a:prstGeom>
          <a:ln w="22225">
            <a:prstDash val="sysDash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12439" y="3815145"/>
            <a:ext cx="1645920" cy="1005840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58363" y="3747765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412445" y="2737112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38" y="4005286"/>
            <a:ext cx="289524" cy="22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79" y="3137517"/>
            <a:ext cx="280000" cy="251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79" y="4493456"/>
            <a:ext cx="276190" cy="19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38" y="3272277"/>
            <a:ext cx="289524" cy="287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38" y="4506789"/>
            <a:ext cx="285714" cy="1771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88" y="1682307"/>
            <a:ext cx="213333" cy="1752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269" y="1677545"/>
            <a:ext cx="152381" cy="1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60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oldsymbol{k}^+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oldsymbol{q}^+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oldsymbol{q}^-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oldsymbol{k}^+_r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oldsymbol{k}^-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S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5</cp:revision>
  <dcterms:created xsi:type="dcterms:W3CDTF">2016-12-17T19:23:07Z</dcterms:created>
  <dcterms:modified xsi:type="dcterms:W3CDTF">2016-12-19T00:56:03Z</dcterms:modified>
</cp:coreProperties>
</file>