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15F-441C-46BA-8BE9-C5A4E2A7A3E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5E82-78F2-4FCA-A70E-3740771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15F-441C-46BA-8BE9-C5A4E2A7A3E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5E82-78F2-4FCA-A70E-3740771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15F-441C-46BA-8BE9-C5A4E2A7A3E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5E82-78F2-4FCA-A70E-3740771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15F-441C-46BA-8BE9-C5A4E2A7A3E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5E82-78F2-4FCA-A70E-3740771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9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15F-441C-46BA-8BE9-C5A4E2A7A3E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5E82-78F2-4FCA-A70E-3740771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15F-441C-46BA-8BE9-C5A4E2A7A3E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5E82-78F2-4FCA-A70E-3740771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5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15F-441C-46BA-8BE9-C5A4E2A7A3E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5E82-78F2-4FCA-A70E-3740771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15F-441C-46BA-8BE9-C5A4E2A7A3E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5E82-78F2-4FCA-A70E-3740771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15F-441C-46BA-8BE9-C5A4E2A7A3E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5E82-78F2-4FCA-A70E-3740771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9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15F-441C-46BA-8BE9-C5A4E2A7A3E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5E82-78F2-4FCA-A70E-3740771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7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15F-441C-46BA-8BE9-C5A4E2A7A3E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5E82-78F2-4FCA-A70E-3740771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BE15F-441C-46BA-8BE9-C5A4E2A7A3EA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5E82-78F2-4FCA-A70E-3740771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emf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t="6394" r="8396" b="17576"/>
          <a:stretch/>
        </p:blipFill>
        <p:spPr>
          <a:xfrm>
            <a:off x="3840480" y="1384499"/>
            <a:ext cx="4846320" cy="3108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4584899"/>
            <a:ext cx="77143" cy="15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4584899"/>
            <a:ext cx="92571" cy="15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10" y="4581471"/>
            <a:ext cx="96000" cy="157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12" y="4581471"/>
            <a:ext cx="102857" cy="157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04" y="4581471"/>
            <a:ext cx="97714" cy="1577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683" y="4851798"/>
            <a:ext cx="304762" cy="41904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6227064" y="1005840"/>
            <a:ext cx="0" cy="346729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02961" y="4493459"/>
            <a:ext cx="5303520" cy="0"/>
          </a:xfrm>
          <a:prstGeom prst="straightConnector1">
            <a:avLst/>
          </a:prstGeom>
          <a:ln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26" y="701068"/>
            <a:ext cx="190476" cy="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93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1$&#10;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$&#10;&#10;&#10;\end{document}"/>
  <p:tag name="IGUANATEX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3$&#10;&#10;&#10;\end{document}"/>
  <p:tag name="IGUANATEXSIZE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4$&#10;&#10;&#10;\end{document}"/>
  <p:tag name="IGUANATEXSIZE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0$&#10;&#10;&#10;\end{document}"/>
  <p:tag name="IGUANATEXSIZE" val="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\Phi}{\Phi_0}$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I_c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2</cp:revision>
  <dcterms:created xsi:type="dcterms:W3CDTF">2016-12-17T18:40:33Z</dcterms:created>
  <dcterms:modified xsi:type="dcterms:W3CDTF">2016-12-17T18:54:03Z</dcterms:modified>
</cp:coreProperties>
</file>