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microsoft.com/office/2007/relationships/hdphoto" Target="../media/hdphoto1.wdp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06" y="306070"/>
            <a:ext cx="1086857" cy="22971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799840" y="4497196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7" y="4604333"/>
            <a:ext cx="138857" cy="1560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5666740" y="4290060"/>
            <a:ext cx="3581400" cy="6477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41" y="4990133"/>
            <a:ext cx="2681143" cy="229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10" y="4625906"/>
            <a:ext cx="97714" cy="157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20" y="4625906"/>
            <a:ext cx="270857" cy="15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28" y="4637338"/>
            <a:ext cx="384000" cy="15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36" y="306070"/>
            <a:ext cx="1085143" cy="229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9" y="306070"/>
            <a:ext cx="1086857" cy="22971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0835640" y="1233296"/>
            <a:ext cx="0" cy="242316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3" y="2374902"/>
            <a:ext cx="608571" cy="195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7" r="11608" b="38000"/>
          <a:stretch/>
        </p:blipFill>
        <p:spPr>
          <a:xfrm>
            <a:off x="3803904" y="658368"/>
            <a:ext cx="1554480" cy="3657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8" r="11608" b="38000"/>
          <a:stretch/>
        </p:blipFill>
        <p:spPr>
          <a:xfrm>
            <a:off x="5632704" y="658368"/>
            <a:ext cx="1554480" cy="3657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7" r="11608" b="38000"/>
          <a:stretch/>
        </p:blipFill>
        <p:spPr>
          <a:xfrm>
            <a:off x="7461504" y="658368"/>
            <a:ext cx="1554480" cy="3657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10584" r="11608" b="31222"/>
          <a:stretch/>
        </p:blipFill>
        <p:spPr>
          <a:xfrm>
            <a:off x="9290304" y="640080"/>
            <a:ext cx="1424635" cy="36576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9968753" y="1100665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968753" y="3565016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77319" y="233284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_m/L = 0.3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%\begin{split}&#10;\mathrm{Current \ density} \&#10;[ek_F\Delta/\pi\hbar]&#10;%\end{split}&#10;\end{equation*}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_m/L = 0.5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_m/L = 0.8$&#10;&#10;\end{document}"/>
  <p:tag name="IGUANATEXSIZE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d_{\mathrm{vortex}}$&#10;&#10;\end{document}"/>
  <p:tag name="IGUANATEXSIZE" val="1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23</cp:revision>
  <dcterms:created xsi:type="dcterms:W3CDTF">2016-12-11T12:53:21Z</dcterms:created>
  <dcterms:modified xsi:type="dcterms:W3CDTF">2016-12-16T18:29:39Z</dcterms:modified>
</cp:coreProperties>
</file>