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828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2" d="100"/>
          <a:sy n="42" d="100"/>
        </p:scale>
        <p:origin x="76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122363"/>
            <a:ext cx="13716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602038"/>
            <a:ext cx="13716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A762-E816-4546-8158-C4090A8FA38A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61D18-D523-4573-A089-C9CDE5982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400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A762-E816-4546-8158-C4090A8FA38A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61D18-D523-4573-A089-C9CDE5982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2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365125"/>
            <a:ext cx="394335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65125"/>
            <a:ext cx="1160145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A762-E816-4546-8158-C4090A8FA38A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61D18-D523-4573-A089-C9CDE5982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19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A762-E816-4546-8158-C4090A8FA38A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61D18-D523-4573-A089-C9CDE5982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69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1709739"/>
            <a:ext cx="157734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4589464"/>
            <a:ext cx="157734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A762-E816-4546-8158-C4090A8FA38A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61D18-D523-4573-A089-C9CDE5982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7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1825625"/>
            <a:ext cx="77724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1825625"/>
            <a:ext cx="77724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A762-E816-4546-8158-C4090A8FA38A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61D18-D523-4573-A089-C9CDE5982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4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365126"/>
            <a:ext cx="157734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1681163"/>
            <a:ext cx="773668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2505075"/>
            <a:ext cx="773668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1681163"/>
            <a:ext cx="777478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2505075"/>
            <a:ext cx="777478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A762-E816-4546-8158-C4090A8FA38A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61D18-D523-4573-A089-C9CDE5982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58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A762-E816-4546-8158-C4090A8FA38A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61D18-D523-4573-A089-C9CDE5982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04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A762-E816-4546-8158-C4090A8FA38A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61D18-D523-4573-A089-C9CDE5982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969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457200"/>
            <a:ext cx="589835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987426"/>
            <a:ext cx="92583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057400"/>
            <a:ext cx="589835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A762-E816-4546-8158-C4090A8FA38A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61D18-D523-4573-A089-C9CDE5982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17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457200"/>
            <a:ext cx="589835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987426"/>
            <a:ext cx="92583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057400"/>
            <a:ext cx="589835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A762-E816-4546-8158-C4090A8FA38A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61D18-D523-4573-A089-C9CDE5982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277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365126"/>
            <a:ext cx="15773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1825625"/>
            <a:ext cx="15773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3A762-E816-4546-8158-C4090A8FA38A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6356351"/>
            <a:ext cx="6172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61D18-D523-4573-A089-C9CDE5982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315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image" Target="../media/image7.png"/><Relationship Id="rId39" Type="http://schemas.openxmlformats.org/officeDocument/2006/relationships/image" Target="../media/image20.png"/><Relationship Id="rId3" Type="http://schemas.openxmlformats.org/officeDocument/2006/relationships/tags" Target="../tags/tag3.xml"/><Relationship Id="rId21" Type="http://schemas.openxmlformats.org/officeDocument/2006/relationships/image" Target="../media/image2.png"/><Relationship Id="rId34" Type="http://schemas.openxmlformats.org/officeDocument/2006/relationships/image" Target="../media/image15.png"/><Relationship Id="rId42" Type="http://schemas.microsoft.com/office/2007/relationships/hdphoto" Target="../media/hdphoto1.wdp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image" Target="../media/image6.png"/><Relationship Id="rId33" Type="http://schemas.openxmlformats.org/officeDocument/2006/relationships/image" Target="../media/image14.png"/><Relationship Id="rId38" Type="http://schemas.openxmlformats.org/officeDocument/2006/relationships/image" Target="../media/image19.png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image" Target="../media/image1.png"/><Relationship Id="rId29" Type="http://schemas.openxmlformats.org/officeDocument/2006/relationships/image" Target="../media/image10.png"/><Relationship Id="rId41" Type="http://schemas.openxmlformats.org/officeDocument/2006/relationships/image" Target="../media/image22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5.png"/><Relationship Id="rId32" Type="http://schemas.openxmlformats.org/officeDocument/2006/relationships/image" Target="../media/image13.png"/><Relationship Id="rId37" Type="http://schemas.openxmlformats.org/officeDocument/2006/relationships/image" Target="../media/image18.png"/><Relationship Id="rId40" Type="http://schemas.openxmlformats.org/officeDocument/2006/relationships/image" Target="../media/image21.png"/><Relationship Id="rId45" Type="http://schemas.openxmlformats.org/officeDocument/2006/relationships/image" Target="../media/image25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image" Target="../media/image4.png"/><Relationship Id="rId28" Type="http://schemas.openxmlformats.org/officeDocument/2006/relationships/image" Target="../media/image9.png"/><Relationship Id="rId36" Type="http://schemas.openxmlformats.org/officeDocument/2006/relationships/image" Target="../media/image17.png"/><Relationship Id="rId10" Type="http://schemas.openxmlformats.org/officeDocument/2006/relationships/tags" Target="../tags/tag10.xml"/><Relationship Id="rId19" Type="http://schemas.openxmlformats.org/officeDocument/2006/relationships/slideLayout" Target="../slideLayouts/slideLayout1.xml"/><Relationship Id="rId31" Type="http://schemas.openxmlformats.org/officeDocument/2006/relationships/image" Target="../media/image12.png"/><Relationship Id="rId44" Type="http://schemas.openxmlformats.org/officeDocument/2006/relationships/image" Target="../media/image24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image" Target="../media/image3.png"/><Relationship Id="rId27" Type="http://schemas.openxmlformats.org/officeDocument/2006/relationships/image" Target="../media/image8.png"/><Relationship Id="rId30" Type="http://schemas.openxmlformats.org/officeDocument/2006/relationships/image" Target="../media/image11.png"/><Relationship Id="rId35" Type="http://schemas.openxmlformats.org/officeDocument/2006/relationships/image" Target="../media/image16.png"/><Relationship Id="rId43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052" y="661850"/>
            <a:ext cx="1352381" cy="3190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293" y="616880"/>
            <a:ext cx="1097619" cy="3190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329" y="616880"/>
            <a:ext cx="1352381" cy="3190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127" y="616880"/>
            <a:ext cx="1107143" cy="31904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546" y="616880"/>
            <a:ext cx="1114286" cy="3190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108" y="616880"/>
            <a:ext cx="1109524" cy="3190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7908" y="618892"/>
            <a:ext cx="1109524" cy="31904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5277" y="661850"/>
            <a:ext cx="1269048" cy="31904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92" y="3312411"/>
            <a:ext cx="135714" cy="21904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94" y="2124172"/>
            <a:ext cx="192857" cy="21666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89" y="4496900"/>
            <a:ext cx="423810" cy="21666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8" y="5679009"/>
            <a:ext cx="580952" cy="21666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89" y="935928"/>
            <a:ext cx="347619" cy="216667"/>
          </a:xfrm>
          <a:prstGeom prst="rect">
            <a:avLst/>
          </a:prstGeom>
        </p:spPr>
      </p:pic>
      <p:cxnSp>
        <p:nvCxnSpPr>
          <p:cNvPr id="42" name="Straight Connector 41"/>
          <p:cNvCxnSpPr/>
          <p:nvPr/>
        </p:nvCxnSpPr>
        <p:spPr>
          <a:xfrm>
            <a:off x="736689" y="1042467"/>
            <a:ext cx="9144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30064" y="2198718"/>
            <a:ext cx="9144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23440" y="3414608"/>
            <a:ext cx="9144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26755" y="4590737"/>
            <a:ext cx="9144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36694" y="5753612"/>
            <a:ext cx="9144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1" t="8666" r="9451" b="21999"/>
          <a:stretch/>
        </p:blipFill>
        <p:spPr>
          <a:xfrm>
            <a:off x="822960" y="1039132"/>
            <a:ext cx="1645920" cy="475488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2" t="8666" r="9451" b="21999"/>
          <a:stretch/>
        </p:blipFill>
        <p:spPr>
          <a:xfrm>
            <a:off x="2651760" y="1039368"/>
            <a:ext cx="1645920" cy="475488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2" t="8666" r="9451" b="21999"/>
          <a:stretch/>
        </p:blipFill>
        <p:spPr>
          <a:xfrm>
            <a:off x="4480560" y="1039368"/>
            <a:ext cx="1645920" cy="475488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2" t="8666" r="9451" b="21999"/>
          <a:stretch/>
        </p:blipFill>
        <p:spPr>
          <a:xfrm>
            <a:off x="6309360" y="1039368"/>
            <a:ext cx="1645920" cy="475488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2" t="8666" r="9451" b="21999"/>
          <a:stretch/>
        </p:blipFill>
        <p:spPr>
          <a:xfrm>
            <a:off x="8138160" y="1039368"/>
            <a:ext cx="1645920" cy="475488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2" t="8666" r="9451" b="21999"/>
          <a:stretch/>
        </p:blipFill>
        <p:spPr>
          <a:xfrm>
            <a:off x="9966960" y="1039368"/>
            <a:ext cx="1645920" cy="475488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2" t="8666" r="9451" b="21999"/>
          <a:stretch/>
        </p:blipFill>
        <p:spPr>
          <a:xfrm>
            <a:off x="11795760" y="1039368"/>
            <a:ext cx="1645920" cy="475488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2" t="8666" r="9451" b="21999"/>
          <a:stretch/>
        </p:blipFill>
        <p:spPr>
          <a:xfrm>
            <a:off x="13616841" y="1039368"/>
            <a:ext cx="1645920" cy="4754880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V="1">
            <a:off x="803629" y="6011770"/>
            <a:ext cx="1655093" cy="0"/>
          </a:xfrm>
          <a:prstGeom prst="straightConnector1">
            <a:avLst/>
          </a:prstGeom>
          <a:ln w="28575">
            <a:headEnd type="stealth"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777" y="6183263"/>
            <a:ext cx="192857" cy="216667"/>
          </a:xfrm>
          <a:prstGeom prst="rect">
            <a:avLst/>
          </a:prstGeom>
        </p:spPr>
      </p:pic>
      <p:pic>
        <p:nvPicPr>
          <p:cNvPr id="51" name="Content Placeholder 3"/>
          <p:cNvPicPr>
            <a:picLocks noChangeAspect="1"/>
          </p:cNvPicPr>
          <p:nvPr/>
        </p:nvPicPr>
        <p:blipFill rotWithShape="1">
          <a:blip r:embed="rId41">
            <a:extLst>
              <a:ext uri="{BEBA8EAE-BF5A-486C-A8C5-ECC9F3942E4B}">
                <a14:imgProps xmlns:a14="http://schemas.microsoft.com/office/drawing/2010/main">
                  <a14:imgLayer r:embed="rId42">
                    <a14:imgEffect>
                      <a14:backgroundRemoval t="75268" b="88704" l="13777" r="940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269" t="74206" r="4523" b="10908"/>
          <a:stretch/>
        </p:blipFill>
        <p:spPr>
          <a:xfrm>
            <a:off x="11922760" y="5794014"/>
            <a:ext cx="3581400" cy="64770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869" y="5895676"/>
            <a:ext cx="2152381" cy="77857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6901" y="6130166"/>
            <a:ext cx="135714" cy="21904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3387" y="6130166"/>
            <a:ext cx="376191" cy="21904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2397" y="6141603"/>
            <a:ext cx="533333" cy="22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0678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lambda/L = 0.5$&#10;&#10;\end{document}"/>
  <p:tag name="IGUANATEXSIZE" val="2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L$&#10;&#10;\end{document}"/>
  <p:tag name="IGUANATEXSIZE" val="2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-L$&#10;&#10;\end{document}"/>
  <p:tag name="IGUANATEXSIZE" val="2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-2L$&#10;&#10;\end{document}"/>
  <p:tag name="IGUANATEXSIZE" val="2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2L$&#10;&#10;\end{document}"/>
  <p:tag name="IGUANATEXSIZE" val="2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L$&#10;&#10;\end{document}"/>
  <p:tag name="IGUANATEXSIZE" val="2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begin{equation*}&#10;\begin{split}&#10;&amp;\mathrm{Current \ density} \\&#10;&amp;[ek_F\Delta/\pi\hbar]&#10;\end{split}&#10;\end{equation*}&#10;&#10;\end{document}"/>
  <p:tag name="IGUANATEXSIZE" val="2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0$&#10;&#10;\end{document}"/>
  <p:tag name="IGUANATEXSIZE" val="2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0.5&#10;&#10;\end{document}"/>
  <p:tag name="IGUANATEXSIZE" val="2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0.25&#10;&#10;\end{document}"/>
  <p:tag name="IGUANATEXSIZE" val="2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lambda/L = 1$&#10;&#10;\end{document}"/>
  <p:tag name="IGUANATEXSIZE" val="2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lambda/L = 1.5$&#10;&#10;\end{document}"/>
  <p:tag name="IGUANATEXSIZE" val="2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lambda/L = 2$&#10;&#10;\end{document}"/>
  <p:tag name="IGUANATEXSIZE" val="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lambda/L = 4$&#10;&#10;\end{document}"/>
  <p:tag name="IGUANATEXSIZE" val="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lambda/L = 6$&#10;&#10;\end{document}"/>
  <p:tag name="IGUANATEXSIZE" val="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lambda/L = 8$&#10;&#10;\end{document}"/>
  <p:tag name="IGUANATEXSIZE" val="2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lambda/L = 20$&#10;&#10;\end{document}"/>
  <p:tag name="IGUANATEXSIZE" val="2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0$&#10;&#10;\end{document}"/>
  <p:tag name="IGUANATEXSIZE" val="25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Brøyn</dc:creator>
  <cp:lastModifiedBy>Anna Brøyn</cp:lastModifiedBy>
  <cp:revision>7</cp:revision>
  <dcterms:created xsi:type="dcterms:W3CDTF">2016-12-17T00:30:27Z</dcterms:created>
  <dcterms:modified xsi:type="dcterms:W3CDTF">2016-12-17T11:56:28Z</dcterms:modified>
</cp:coreProperties>
</file>