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202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244726"/>
            <a:ext cx="1632204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204076"/>
            <a:ext cx="14401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30250"/>
            <a:ext cx="414051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30250"/>
            <a:ext cx="1218152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419479"/>
            <a:ext cx="165620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178929"/>
            <a:ext cx="165620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30253"/>
            <a:ext cx="165620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362326"/>
            <a:ext cx="812351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010150"/>
            <a:ext cx="81235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362326"/>
            <a:ext cx="81635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010150"/>
            <a:ext cx="816352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974853"/>
            <a:ext cx="972121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974853"/>
            <a:ext cx="972121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30253"/>
            <a:ext cx="165620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651250"/>
            <a:ext cx="165620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2712703"/>
            <a:ext cx="64808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0.png"/><Relationship Id="rId21" Type="http://schemas.openxmlformats.org/officeDocument/2006/relationships/tags" Target="../tags/tag21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png"/><Relationship Id="rId55" Type="http://schemas.openxmlformats.org/officeDocument/2006/relationships/image" Target="../media/image26.png"/><Relationship Id="rId63" Type="http://schemas.openxmlformats.org/officeDocument/2006/relationships/image" Target="../media/image3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41" Type="http://schemas.openxmlformats.org/officeDocument/2006/relationships/image" Target="../media/image12.png"/><Relationship Id="rId54" Type="http://schemas.openxmlformats.org/officeDocument/2006/relationships/image" Target="../media/image25.png"/><Relationship Id="rId62" Type="http://schemas.openxmlformats.org/officeDocument/2006/relationships/image" Target="../media/image3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40" Type="http://schemas.openxmlformats.org/officeDocument/2006/relationships/image" Target="../media/image11.png"/><Relationship Id="rId45" Type="http://schemas.openxmlformats.org/officeDocument/2006/relationships/image" Target="../media/image16.png"/><Relationship Id="rId53" Type="http://schemas.openxmlformats.org/officeDocument/2006/relationships/image" Target="../media/image24.png"/><Relationship Id="rId58" Type="http://schemas.openxmlformats.org/officeDocument/2006/relationships/image" Target="../media/image29.png"/><Relationship Id="rId66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57" Type="http://schemas.openxmlformats.org/officeDocument/2006/relationships/image" Target="../media/image28.png"/><Relationship Id="rId61" Type="http://schemas.openxmlformats.org/officeDocument/2006/relationships/image" Target="../media/image3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microsoft.com/office/2007/relationships/hdphoto" Target="../media/hdphoto1.wdp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png"/><Relationship Id="rId56" Type="http://schemas.openxmlformats.org/officeDocument/2006/relationships/image" Target="../media/image27.png"/><Relationship Id="rId64" Type="http://schemas.openxmlformats.org/officeDocument/2006/relationships/image" Target="../media/image35.png"/><Relationship Id="rId8" Type="http://schemas.openxmlformats.org/officeDocument/2006/relationships/tags" Target="../tags/tag8.xml"/><Relationship Id="rId51" Type="http://schemas.openxmlformats.org/officeDocument/2006/relationships/image" Target="../media/image2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5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 flipV="1">
            <a:off x="2675466" y="1151589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3" y="11623040"/>
            <a:ext cx="216000" cy="242667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5316200" y="11450696"/>
            <a:ext cx="3581400" cy="647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340" y="11786850"/>
            <a:ext cx="152000" cy="245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46" y="11786850"/>
            <a:ext cx="421333" cy="2453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557" y="11798284"/>
            <a:ext cx="597333" cy="2480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4325112" y="6887719"/>
            <a:ext cx="1554480" cy="448746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6887719"/>
            <a:ext cx="1554480" cy="448746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6887719"/>
            <a:ext cx="1554480" cy="448746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2195048" y="6887719"/>
            <a:ext cx="1554480" cy="44874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6887719"/>
            <a:ext cx="1554480" cy="44874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6887719"/>
            <a:ext cx="1554480" cy="44874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6887719"/>
            <a:ext cx="1554480" cy="448746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345168" y="243839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9875520" y="3072920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flipH="1">
            <a:off x="9875520" y="2288224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9875520" y="3433120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75520" y="2684754"/>
            <a:ext cx="274320" cy="274320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875520" y="3853596"/>
            <a:ext cx="274320" cy="274320"/>
          </a:xfrm>
          <a:prstGeom prst="ellipse">
            <a:avLst/>
          </a:prstGeom>
          <a:solidFill>
            <a:srgbClr val="0000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861337" y="2769798"/>
            <a:ext cx="0" cy="246888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04" y="3891940"/>
            <a:ext cx="1040000" cy="349333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10419728" y="7933007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9389927" y="7775344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 flipH="1">
            <a:off x="9659007" y="8139945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 flipH="1">
            <a:off x="9658901" y="7647832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345168" y="4760213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9875520" y="5394734"/>
            <a:ext cx="182880" cy="304921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hevron 123"/>
          <p:cNvSpPr/>
          <p:nvPr/>
        </p:nvSpPr>
        <p:spPr>
          <a:xfrm flipH="1">
            <a:off x="9875520" y="4610038"/>
            <a:ext cx="182880" cy="304921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875520" y="5006568"/>
            <a:ext cx="274320" cy="274320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345168" y="3599687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 flipH="1">
            <a:off x="9875520" y="4253258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385975" y="8895670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Chevron 173"/>
          <p:cNvSpPr/>
          <p:nvPr/>
        </p:nvSpPr>
        <p:spPr>
          <a:xfrm flipH="1">
            <a:off x="9655055" y="9260271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9654949" y="8768158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414874" y="10030593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Chevron 176"/>
          <p:cNvSpPr/>
          <p:nvPr/>
        </p:nvSpPr>
        <p:spPr>
          <a:xfrm flipH="1">
            <a:off x="9683954" y="10395194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Chevron 177"/>
          <p:cNvSpPr/>
          <p:nvPr/>
        </p:nvSpPr>
        <p:spPr>
          <a:xfrm flipH="1">
            <a:off x="9683848" y="9903081"/>
            <a:ext cx="182880" cy="274320"/>
          </a:xfrm>
          <a:prstGeom prst="chevron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t="8325" r="10478" b="21962"/>
          <a:stretch/>
        </p:blipFill>
        <p:spPr>
          <a:xfrm>
            <a:off x="2679192" y="1700784"/>
            <a:ext cx="1554480" cy="4571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4325112" y="1700784"/>
            <a:ext cx="1554480" cy="4568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5971032" y="1700784"/>
            <a:ext cx="1554480" cy="4568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7616952" y="1700784"/>
            <a:ext cx="1554480" cy="4568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12198096" y="1700784"/>
            <a:ext cx="1554480" cy="4568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13853160" y="1700784"/>
            <a:ext cx="1554480" cy="456814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6" y="3858722"/>
            <a:ext cx="152000" cy="24533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60" y="2725779"/>
            <a:ext cx="216000" cy="24266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6" y="4985667"/>
            <a:ext cx="474667" cy="242667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86" y="6161399"/>
            <a:ext cx="650667" cy="24266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90" y="1595969"/>
            <a:ext cx="389333" cy="242667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2608992" y="172285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20880" y="2838426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595873" y="396091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18469" y="5115830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611563" y="627008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8" name="Picture 16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8" y="9041345"/>
            <a:ext cx="152000" cy="24533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31" y="7914212"/>
            <a:ext cx="216000" cy="24266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78" y="10049810"/>
            <a:ext cx="474667" cy="242667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48" y="11237922"/>
            <a:ext cx="650667" cy="24266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61" y="6784402"/>
            <a:ext cx="389333" cy="242667"/>
          </a:xfrm>
          <a:prstGeom prst="rect">
            <a:avLst/>
          </a:prstGeom>
        </p:spPr>
      </p:pic>
      <p:cxnSp>
        <p:nvCxnSpPr>
          <p:cNvPr id="189" name="Straight Connector 188"/>
          <p:cNvCxnSpPr/>
          <p:nvPr/>
        </p:nvCxnSpPr>
        <p:spPr>
          <a:xfrm>
            <a:off x="2597263" y="691128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609151" y="802685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633715" y="914354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607871" y="1017997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598125" y="11346606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Picture 19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4" y="8985433"/>
            <a:ext cx="1536000" cy="35733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3781467"/>
            <a:ext cx="1149333" cy="33066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80" y="1288797"/>
            <a:ext cx="1514667" cy="357333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05" y="1289644"/>
            <a:ext cx="1229333" cy="357333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20" y="1288797"/>
            <a:ext cx="1514667" cy="357333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39" y="1295115"/>
            <a:ext cx="1240000" cy="357333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17" y="1283685"/>
            <a:ext cx="1248000" cy="357333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106" y="1295115"/>
            <a:ext cx="1242667" cy="357333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34" y="1295115"/>
            <a:ext cx="1242667" cy="35733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99" y="1295115"/>
            <a:ext cx="1421333" cy="357333"/>
          </a:xfrm>
          <a:prstGeom prst="rect">
            <a:avLst/>
          </a:prstGeom>
        </p:spPr>
      </p:pic>
      <p:cxnSp>
        <p:nvCxnSpPr>
          <p:cNvPr id="204" name="Straight Connector 203"/>
          <p:cNvCxnSpPr/>
          <p:nvPr/>
        </p:nvCxnSpPr>
        <p:spPr>
          <a:xfrm>
            <a:off x="2589178" y="17191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15508224" y="1700784"/>
            <a:ext cx="1554480" cy="45681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125" y="11566419"/>
            <a:ext cx="2582857" cy="9342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9291" r="10438" b="22174"/>
          <a:stretch/>
        </p:blipFill>
        <p:spPr>
          <a:xfrm>
            <a:off x="2679192" y="6885432"/>
            <a:ext cx="1554480" cy="448970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8315" r="10438" b="21952"/>
          <a:stretch/>
        </p:blipFill>
        <p:spPr>
          <a:xfrm>
            <a:off x="17145000" y="1700784"/>
            <a:ext cx="1554480" cy="456814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71" y="8414265"/>
            <a:ext cx="1352000" cy="3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/\pi\hbar]&#10;\end{split}&#10;\end{equation*}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d_{\mathrm{chain},\pi/2}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d_{\mathrm{chain,0}}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39</cp:revision>
  <dcterms:created xsi:type="dcterms:W3CDTF">2016-12-11T12:53:21Z</dcterms:created>
  <dcterms:modified xsi:type="dcterms:W3CDTF">2016-12-17T09:51:11Z</dcterms:modified>
</cp:coreProperties>
</file>