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8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122363"/>
            <a:ext cx="11658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3602038"/>
            <a:ext cx="11658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365125"/>
            <a:ext cx="335184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365125"/>
            <a:ext cx="986123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709739"/>
            <a:ext cx="134073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4589464"/>
            <a:ext cx="134073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825625"/>
            <a:ext cx="66065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365126"/>
            <a:ext cx="134073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681163"/>
            <a:ext cx="6576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2505075"/>
            <a:ext cx="657617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681163"/>
            <a:ext cx="66085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2505075"/>
            <a:ext cx="66085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987426"/>
            <a:ext cx="78695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457200"/>
            <a:ext cx="501360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987426"/>
            <a:ext cx="78695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2057400"/>
            <a:ext cx="501360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365126"/>
            <a:ext cx="13407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825625"/>
            <a:ext cx="134073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6356351"/>
            <a:ext cx="524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6356351"/>
            <a:ext cx="3497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image" Target="../media/image1.emf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microsoft.com/office/2007/relationships/hdphoto" Target="../media/hdphoto1.wdp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95" y="802221"/>
            <a:ext cx="6511105" cy="488859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891" y="763270"/>
            <a:ext cx="1081905" cy="2552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8130540" y="4954396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7" y="5061533"/>
            <a:ext cx="154286" cy="173333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9976274" y="4746949"/>
            <a:ext cx="3581400" cy="6477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047" y="5394650"/>
            <a:ext cx="2979048" cy="2552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10" y="5083106"/>
            <a:ext cx="108571" cy="1752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619" y="5083106"/>
            <a:ext cx="300952" cy="17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628" y="5094537"/>
            <a:ext cx="426667" cy="17714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977" y="757988"/>
            <a:ext cx="1091429" cy="2552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587" y="763270"/>
            <a:ext cx="885714" cy="255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8667" r="11608" b="38000"/>
          <a:stretch/>
        </p:blipFill>
        <p:spPr>
          <a:xfrm>
            <a:off x="9966960" y="1115568"/>
            <a:ext cx="155448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8667" r="11608" b="38000"/>
          <a:stretch/>
        </p:blipFill>
        <p:spPr>
          <a:xfrm>
            <a:off x="8138160" y="1115568"/>
            <a:ext cx="155448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8667" r="11608" b="38000"/>
          <a:stretch/>
        </p:blipFill>
        <p:spPr>
          <a:xfrm>
            <a:off x="11795760" y="1115568"/>
            <a:ext cx="155448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%\begin{split}&#10;\mathrm{Current \ density} \&#10;[ek_F\Delta/\pi\hbar]&#10;%\end{split}&#10;\end{equation*}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7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21</cp:revision>
  <dcterms:created xsi:type="dcterms:W3CDTF">2016-12-11T12:53:21Z</dcterms:created>
  <dcterms:modified xsi:type="dcterms:W3CDTF">2016-12-16T19:54:23Z</dcterms:modified>
</cp:coreProperties>
</file>