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7E22-0340-49DF-89BC-2CD5711B55F2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0D6C-A93B-478B-BCEF-B4E9ABD2B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7E22-0340-49DF-89BC-2CD5711B55F2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0D6C-A93B-478B-BCEF-B4E9ABD2B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7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7E22-0340-49DF-89BC-2CD5711B55F2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0D6C-A93B-478B-BCEF-B4E9ABD2B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7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7E22-0340-49DF-89BC-2CD5711B55F2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0D6C-A93B-478B-BCEF-B4E9ABD2B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7E22-0340-49DF-89BC-2CD5711B55F2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0D6C-A93B-478B-BCEF-B4E9ABD2B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7E22-0340-49DF-89BC-2CD5711B55F2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0D6C-A93B-478B-BCEF-B4E9ABD2B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1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7E22-0340-49DF-89BC-2CD5711B55F2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0D6C-A93B-478B-BCEF-B4E9ABD2B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2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7E22-0340-49DF-89BC-2CD5711B55F2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0D6C-A93B-478B-BCEF-B4E9ABD2B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7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7E22-0340-49DF-89BC-2CD5711B55F2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0D6C-A93B-478B-BCEF-B4E9ABD2B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7E22-0340-49DF-89BC-2CD5711B55F2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0D6C-A93B-478B-BCEF-B4E9ABD2B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6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7E22-0340-49DF-89BC-2CD5711B55F2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90D6C-A93B-478B-BCEF-B4E9ABD2B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43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27E22-0340-49DF-89BC-2CD5711B55F2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90D6C-A93B-478B-BCEF-B4E9ABD2B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0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2874" y="1833515"/>
            <a:ext cx="4703975" cy="36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68"/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410" y="2347121"/>
            <a:ext cx="270476" cy="21714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209" y="2343312"/>
            <a:ext cx="293333" cy="220952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3048582" y="5608948"/>
            <a:ext cx="1554480" cy="0"/>
          </a:xfrm>
          <a:prstGeom prst="straightConnector1">
            <a:avLst/>
          </a:prstGeom>
          <a:ln w="19050"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519" y="5726782"/>
            <a:ext cx="154286" cy="17333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7" t="7836" r="9882" b="11890"/>
          <a:stretch/>
        </p:blipFill>
        <p:spPr>
          <a:xfrm>
            <a:off x="3048582" y="1833515"/>
            <a:ext cx="1554480" cy="3657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329" y="-301658"/>
            <a:ext cx="19193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396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S_L$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S_R$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L$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Brøyn</dc:creator>
  <cp:lastModifiedBy>Anna Brøyn</cp:lastModifiedBy>
  <cp:revision>11</cp:revision>
  <dcterms:created xsi:type="dcterms:W3CDTF">2016-12-17T18:23:09Z</dcterms:created>
  <dcterms:modified xsi:type="dcterms:W3CDTF">2017-01-10T15:12:31Z</dcterms:modified>
</cp:coreProperties>
</file>