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844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2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A203-7068-4C7B-9E14-8E150AE6712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F805-813E-4350-ACE5-356413A8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7850" y="1615123"/>
            <a:ext cx="10515600" cy="2103120"/>
          </a:xfrm>
          <a:prstGeom prst="rect">
            <a:avLst/>
          </a:prstGeom>
          <a:scene3d>
            <a:camera prst="isometricOffAxis1Left">
              <a:rot lat="600000" lon="3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7" y="585434"/>
            <a:ext cx="11098491" cy="6172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967190" y="3571240"/>
            <a:ext cx="10515600" cy="2103120"/>
          </a:xfrm>
          <a:prstGeom prst="rect">
            <a:avLst/>
          </a:prstGeom>
          <a:scene3d>
            <a:camera prst="isometricOffAxis1Left">
              <a:rot lat="600000" lon="3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437732"/>
            <a:ext cx="10058400" cy="55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5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2570" y="1505056"/>
            <a:ext cx="10515600" cy="2103120"/>
          </a:xfrm>
          <a:prstGeom prst="rect">
            <a:avLst/>
          </a:prstGeom>
          <a:scene3d>
            <a:camera prst="isometricOffAxis1Left">
              <a:rot lat="600000" lon="3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32" b="89968" l="9929" r="899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359498"/>
            <a:ext cx="11013440" cy="6131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007830" y="3516736"/>
            <a:ext cx="9235440" cy="2103120"/>
          </a:xfrm>
          <a:prstGeom prst="rect">
            <a:avLst/>
          </a:prstGeom>
          <a:scene3d>
            <a:camera prst="isometricOffAxis1Left">
              <a:rot lat="720000" lon="3600000" rev="0"/>
            </a:camera>
            <a:lightRig rig="threePt" dir="t"/>
          </a:scene3d>
          <a:sp3d extrusionH="635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05680" y="2508947"/>
            <a:ext cx="5120640" cy="1280160"/>
          </a:xfrm>
          <a:prstGeom prst="rect">
            <a:avLst/>
          </a:prstGeom>
          <a:scene3d>
            <a:camera prst="orthographicFront">
              <a:rot lat="600000" lon="2700000" rev="0"/>
            </a:camera>
            <a:lightRig rig="contrasting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32" b="89968" l="9929" r="899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087119" y="1310640"/>
            <a:ext cx="9326880" cy="5192624"/>
          </a:xfrm>
          <a:prstGeom prst="rect">
            <a:avLst/>
          </a:prstGeom>
          <a:scene3d>
            <a:camera prst="orthographicFront">
              <a:rot lat="2400000" lon="0" rev="0"/>
            </a:camera>
            <a:lightRig rig="threePt" dir="t"/>
          </a:scene3d>
        </p:spPr>
      </p:pic>
      <p:sp>
        <p:nvSpPr>
          <p:cNvPr id="4" name="Rectangle 3"/>
          <p:cNvSpPr/>
          <p:nvPr/>
        </p:nvSpPr>
        <p:spPr>
          <a:xfrm>
            <a:off x="599440" y="3626547"/>
            <a:ext cx="5689600" cy="1280160"/>
          </a:xfrm>
          <a:prstGeom prst="rect">
            <a:avLst/>
          </a:prstGeom>
          <a:scene3d>
            <a:camera prst="orthographicFront">
              <a:rot lat="600000" lon="2700000" rev="0"/>
            </a:camera>
            <a:lightRig rig="contrasting" dir="t"/>
          </a:scene3d>
          <a:sp3d extrusionH="12700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2519107"/>
            <a:ext cx="5760720" cy="1280160"/>
          </a:xfrm>
          <a:prstGeom prst="rect">
            <a:avLst/>
          </a:prstGeom>
          <a:solidFill>
            <a:schemeClr val="accent1"/>
          </a:solidFill>
          <a:scene3d>
            <a:camera prst="orthographicFront">
              <a:rot lat="600000" lon="3000000" rev="0"/>
            </a:camera>
            <a:lightRig rig="glow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2" b="89968" l="9929" r="899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60" t="5728" r="9729" b="16409"/>
          <a:stretch/>
        </p:blipFill>
        <p:spPr>
          <a:xfrm rot="501188">
            <a:off x="2282215" y="1620656"/>
            <a:ext cx="7248011" cy="4043090"/>
          </a:xfrm>
          <a:prstGeom prst="rect">
            <a:avLst/>
          </a:prstGeom>
          <a:scene3d>
            <a:camera prst="orthographicFront">
              <a:rot lat="2400000" lon="0" rev="0"/>
            </a:camera>
            <a:lightRig rig="threePt" dir="t"/>
          </a:scene3d>
        </p:spPr>
      </p:pic>
      <p:sp>
        <p:nvSpPr>
          <p:cNvPr id="4" name="Rectangle 3"/>
          <p:cNvSpPr/>
          <p:nvPr/>
        </p:nvSpPr>
        <p:spPr>
          <a:xfrm>
            <a:off x="0" y="3452543"/>
            <a:ext cx="6309360" cy="1280160"/>
          </a:xfrm>
          <a:prstGeom prst="rect">
            <a:avLst/>
          </a:prstGeom>
          <a:solidFill>
            <a:schemeClr val="accent1"/>
          </a:solidFill>
          <a:effectLst>
            <a:softEdge rad="0"/>
          </a:effectLst>
          <a:scene3d>
            <a:camera prst="orthographicFront">
              <a:rot lat="600000" lon="3300000" rev="0"/>
            </a:camera>
            <a:lightRig rig="glow" dir="t"/>
          </a:scene3d>
          <a:sp3d extrusionH="1270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3342067"/>
            <a:ext cx="293333" cy="2209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59" y="4300159"/>
            <a:ext cx="270476" cy="2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2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2519107"/>
            <a:ext cx="5760720" cy="1234440"/>
          </a:xfrm>
          <a:prstGeom prst="rect">
            <a:avLst/>
          </a:prstGeom>
          <a:solidFill>
            <a:schemeClr val="accent1"/>
          </a:solidFill>
          <a:scene3d>
            <a:camera prst="orthographicFront">
              <a:rot lat="600000" lon="3000000" rev="0"/>
            </a:camera>
            <a:lightRig rig="glow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32" b="89968" l="9929" r="899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60" t="5728" r="9729" b="16409"/>
          <a:stretch/>
        </p:blipFill>
        <p:spPr>
          <a:xfrm rot="501188">
            <a:off x="2282215" y="1620656"/>
            <a:ext cx="7248011" cy="4043090"/>
          </a:xfrm>
          <a:prstGeom prst="rect">
            <a:avLst/>
          </a:prstGeom>
          <a:scene3d>
            <a:camera prst="orthographicFront">
              <a:rot lat="2400000" lon="0" rev="0"/>
            </a:camera>
            <a:lightRig rig="threePt" dir="t"/>
          </a:scene3d>
        </p:spPr>
      </p:pic>
      <p:sp>
        <p:nvSpPr>
          <p:cNvPr id="4" name="Rectangle 3"/>
          <p:cNvSpPr/>
          <p:nvPr/>
        </p:nvSpPr>
        <p:spPr>
          <a:xfrm>
            <a:off x="0" y="3452543"/>
            <a:ext cx="6309360" cy="1280160"/>
          </a:xfrm>
          <a:prstGeom prst="rect">
            <a:avLst/>
          </a:prstGeom>
          <a:solidFill>
            <a:schemeClr val="accent1"/>
          </a:solidFill>
          <a:effectLst>
            <a:softEdge rad="0"/>
          </a:effectLst>
          <a:scene3d>
            <a:camera prst="orthographicFront">
              <a:rot lat="600000" lon="3300000" rev="0"/>
            </a:camera>
            <a:lightRig rig="glow" dir="t"/>
          </a:scene3d>
          <a:sp3d extrusionH="1270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3342067"/>
            <a:ext cx="293333" cy="2209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59" y="4300159"/>
            <a:ext cx="270476" cy="2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91760" y="2540796"/>
            <a:ext cx="5801360" cy="1280160"/>
          </a:xfrm>
          <a:prstGeom prst="rect">
            <a:avLst/>
          </a:prstGeom>
          <a:scene3d>
            <a:camera prst="orthographicFront">
              <a:rot lat="600000" lon="2820000" rev="0"/>
            </a:camera>
            <a:lightRig rig="brightRoom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31" b="89614" l="9937" r="917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55" r="9061"/>
          <a:stretch/>
        </p:blipFill>
        <p:spPr>
          <a:xfrm>
            <a:off x="2489200" y="1945251"/>
            <a:ext cx="7884160" cy="3284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0400" y="3434876"/>
            <a:ext cx="5801360" cy="1280160"/>
          </a:xfrm>
          <a:prstGeom prst="rect">
            <a:avLst/>
          </a:prstGeom>
          <a:scene3d>
            <a:camera prst="orthographicFront">
              <a:rot lat="600000" lon="2820000" rev="0"/>
            </a:camera>
            <a:lightRig rig="brightRoom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46" y="3356164"/>
            <a:ext cx="293333" cy="220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75" y="4239998"/>
            <a:ext cx="270476" cy="2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8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75132" y="2599453"/>
            <a:ext cx="4754880" cy="1280160"/>
          </a:xfrm>
          <a:prstGeom prst="rect">
            <a:avLst/>
          </a:prstGeom>
          <a:scene3d>
            <a:camera prst="orthographicFront">
              <a:rot lat="600000" lon="2820000" rev="0"/>
            </a:camera>
            <a:lightRig rig="brightRoom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3" b="89899" l="9937" r="92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18" r="8389"/>
          <a:stretch/>
        </p:blipFill>
        <p:spPr>
          <a:xfrm>
            <a:off x="3332480" y="2163744"/>
            <a:ext cx="6828824" cy="235594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63506" y="3191009"/>
            <a:ext cx="4754880" cy="1280160"/>
          </a:xfrm>
          <a:prstGeom prst="rect">
            <a:avLst/>
          </a:prstGeom>
          <a:scene3d>
            <a:camera prst="orthographicFront">
              <a:rot lat="600000" lon="2820000" rev="0"/>
            </a:camera>
            <a:lightRig rig="brightRoom" dir="t"/>
          </a:scene3d>
          <a:sp3d extrusionH="508000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6358" y="3344497"/>
            <a:ext cx="4754880" cy="1280160"/>
          </a:xfrm>
          <a:prstGeom prst="rect">
            <a:avLst/>
          </a:prstGeom>
          <a:scene3d>
            <a:camera prst="orthographicFront">
              <a:rot lat="600000" lon="2820000" rev="0"/>
            </a:camera>
            <a:lightRig rig="brightRoom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1731">
            <a:off x="5804707" y="4065533"/>
            <a:ext cx="284000" cy="25098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>
            <a:off x="10461027" y="3356164"/>
            <a:ext cx="274320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6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75132" y="2599453"/>
            <a:ext cx="4754880" cy="1280160"/>
          </a:xfrm>
          <a:prstGeom prst="rect">
            <a:avLst/>
          </a:prstGeom>
          <a:scene3d>
            <a:camera prst="orthographicFront">
              <a:rot lat="600000" lon="2820000" rev="0"/>
            </a:camera>
            <a:lightRig rig="brightRoom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48" b="89869" l="9964" r="899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19"/>
          <a:stretch/>
        </p:blipFill>
        <p:spPr>
          <a:xfrm>
            <a:off x="3982720" y="2085190"/>
            <a:ext cx="7433346" cy="2762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08386" y="3038565"/>
            <a:ext cx="4754880" cy="1280160"/>
          </a:xfrm>
          <a:prstGeom prst="rect">
            <a:avLst/>
          </a:prstGeom>
          <a:scene3d>
            <a:camera prst="orthographicFront">
              <a:rot lat="600000" lon="2820000" rev="0"/>
            </a:camera>
            <a:lightRig rig="brightRoom" dir="t"/>
          </a:scene3d>
          <a:sp3d extrusionH="381000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3666" y="3210910"/>
            <a:ext cx="4754880" cy="1280160"/>
          </a:xfrm>
          <a:prstGeom prst="rect">
            <a:avLst/>
          </a:prstGeom>
          <a:scene3d>
            <a:camera prst="orthographicFront">
              <a:rot lat="600000" lon="2820000" rev="0"/>
            </a:camera>
            <a:lightRig rig="brightRoom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1731">
            <a:off x="6745545" y="3892922"/>
            <a:ext cx="284000" cy="250988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>
            <a:off x="10461027" y="3356164"/>
            <a:ext cx="274320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74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R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R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L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R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L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R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L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L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R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L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12</cp:revision>
  <dcterms:created xsi:type="dcterms:W3CDTF">2016-12-18T16:10:09Z</dcterms:created>
  <dcterms:modified xsi:type="dcterms:W3CDTF">2016-12-18T18:21:57Z</dcterms:modified>
</cp:coreProperties>
</file>