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7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6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5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3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2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1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8" indent="0" algn="ctr">
              <a:buNone/>
              <a:defRPr sz="1600"/>
            </a:lvl5pPr>
            <a:lvl6pPr marL="2285835" indent="0" algn="ctr">
              <a:buNone/>
              <a:defRPr sz="1600"/>
            </a:lvl6pPr>
            <a:lvl7pPr marL="2743003" indent="0" algn="ctr">
              <a:buNone/>
              <a:defRPr sz="1600"/>
            </a:lvl7pPr>
            <a:lvl8pPr marL="3200169" indent="0" algn="ctr">
              <a:buNone/>
              <a:defRPr sz="1600"/>
            </a:lvl8pPr>
            <a:lvl9pPr marL="365733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1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8" indent="0">
              <a:buNone/>
              <a:defRPr sz="1600" b="1"/>
            </a:lvl5pPr>
            <a:lvl6pPr marL="2285835" indent="0">
              <a:buNone/>
              <a:defRPr sz="1600" b="1"/>
            </a:lvl6pPr>
            <a:lvl7pPr marL="2743003" indent="0">
              <a:buNone/>
              <a:defRPr sz="1600" b="1"/>
            </a:lvl7pPr>
            <a:lvl8pPr marL="3200169" indent="0">
              <a:buNone/>
              <a:defRPr sz="1600" b="1"/>
            </a:lvl8pPr>
            <a:lvl9pPr marL="365733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8" indent="0">
              <a:buNone/>
              <a:defRPr sz="1600" b="1"/>
            </a:lvl5pPr>
            <a:lvl6pPr marL="2285835" indent="0">
              <a:buNone/>
              <a:defRPr sz="1600" b="1"/>
            </a:lvl6pPr>
            <a:lvl7pPr marL="2743003" indent="0">
              <a:buNone/>
              <a:defRPr sz="1600" b="1"/>
            </a:lvl7pPr>
            <a:lvl8pPr marL="3200169" indent="0">
              <a:buNone/>
              <a:defRPr sz="1600" b="1"/>
            </a:lvl8pPr>
            <a:lvl9pPr marL="365733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8" indent="0">
              <a:buNone/>
              <a:defRPr sz="1000"/>
            </a:lvl5pPr>
            <a:lvl6pPr marL="2285835" indent="0">
              <a:buNone/>
              <a:defRPr sz="1000"/>
            </a:lvl6pPr>
            <a:lvl7pPr marL="2743003" indent="0">
              <a:buNone/>
              <a:defRPr sz="1000"/>
            </a:lvl7pPr>
            <a:lvl8pPr marL="3200169" indent="0">
              <a:buNone/>
              <a:defRPr sz="1000"/>
            </a:lvl8pPr>
            <a:lvl9pPr marL="365733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799"/>
            </a:lvl2pPr>
            <a:lvl3pPr marL="914335" indent="0">
              <a:buNone/>
              <a:defRPr sz="2400"/>
            </a:lvl3pPr>
            <a:lvl4pPr marL="1371501" indent="0">
              <a:buNone/>
              <a:defRPr sz="2000"/>
            </a:lvl4pPr>
            <a:lvl5pPr marL="1828668" indent="0">
              <a:buNone/>
              <a:defRPr sz="2000"/>
            </a:lvl5pPr>
            <a:lvl6pPr marL="2285835" indent="0">
              <a:buNone/>
              <a:defRPr sz="2000"/>
            </a:lvl6pPr>
            <a:lvl7pPr marL="2743003" indent="0">
              <a:buNone/>
              <a:defRPr sz="2000"/>
            </a:lvl7pPr>
            <a:lvl8pPr marL="3200169" indent="0">
              <a:buNone/>
              <a:defRPr sz="2000"/>
            </a:lvl8pPr>
            <a:lvl9pPr marL="36573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8" indent="0">
              <a:buNone/>
              <a:defRPr sz="1000"/>
            </a:lvl5pPr>
            <a:lvl6pPr marL="2285835" indent="0">
              <a:buNone/>
              <a:defRPr sz="1000"/>
            </a:lvl6pPr>
            <a:lvl7pPr marL="2743003" indent="0">
              <a:buNone/>
              <a:defRPr sz="1000"/>
            </a:lvl7pPr>
            <a:lvl8pPr marL="3200169" indent="0">
              <a:buNone/>
              <a:defRPr sz="1000"/>
            </a:lvl8pPr>
            <a:lvl9pPr marL="365733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4228-6ADE-44F0-B595-939BA284937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F77-B20E-4B89-ACAD-737C6FF0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5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3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9384" y="2111605"/>
            <a:ext cx="7955281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sp>
        <p:nvSpPr>
          <p:cNvPr id="5" name="Rectangle 4"/>
          <p:cNvSpPr/>
          <p:nvPr/>
        </p:nvSpPr>
        <p:spPr>
          <a:xfrm>
            <a:off x="4255016" y="2111920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30" y="2418116"/>
            <a:ext cx="226667" cy="217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55" y="2418115"/>
            <a:ext cx="232381" cy="217143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5" idx="0"/>
            <a:endCxn id="5" idx="2"/>
          </p:cNvCxnSpPr>
          <p:nvPr/>
        </p:nvCxnSpPr>
        <p:spPr>
          <a:xfrm>
            <a:off x="6127021" y="2111920"/>
            <a:ext cx="0" cy="3252248"/>
          </a:xfrm>
          <a:prstGeom prst="straightConnector1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9381" y="3737729"/>
            <a:ext cx="7955280" cy="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55015" y="2834640"/>
            <a:ext cx="3749040" cy="14630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41105" y="3184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68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26" y="3230305"/>
            <a:ext cx="756190" cy="25523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511486">
            <a:off x="6256835" y="3434062"/>
            <a:ext cx="365760" cy="640080"/>
          </a:xfrm>
          <a:prstGeom prst="arc">
            <a:avLst>
              <a:gd name="adj1" fmla="val 16200000"/>
              <a:gd name="adj2" fmla="val 20829244"/>
            </a:avLst>
          </a:prstGeom>
          <a:ln w="19050">
            <a:solidFill>
              <a:schemeClr val="tx1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68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474720"/>
            <a:ext cx="209524" cy="21904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242341" y="5495408"/>
            <a:ext cx="3749040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5608321"/>
            <a:ext cx="154286" cy="1733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1966501" y="2091809"/>
            <a:ext cx="0" cy="329184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59" y="3606800"/>
            <a:ext cx="253334" cy="180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30" y="2184481"/>
            <a:ext cx="120000" cy="163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10" y="3847515"/>
            <a:ext cx="127619" cy="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5360" y="2111605"/>
            <a:ext cx="2395621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sp>
        <p:nvSpPr>
          <p:cNvPr id="5" name="Rectangle 4"/>
          <p:cNvSpPr/>
          <p:nvPr/>
        </p:nvSpPr>
        <p:spPr>
          <a:xfrm>
            <a:off x="3441269" y="2111605"/>
            <a:ext cx="2607663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79568" y="4005286"/>
            <a:ext cx="0" cy="1371600"/>
          </a:xfrm>
          <a:prstGeom prst="straightConnector1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79568" y="5374025"/>
            <a:ext cx="1371600" cy="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22" y="4008958"/>
            <a:ext cx="108000" cy="1474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70" y="5142187"/>
            <a:ext cx="114856" cy="10285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6040718" y="2729091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02816" y="3718890"/>
            <a:ext cx="1645920" cy="1005840"/>
          </a:xfrm>
          <a:prstGeom prst="straightConnector1">
            <a:avLst/>
          </a:prstGeom>
          <a:ln w="22225">
            <a:prstDash val="sysDash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12439" y="3815145"/>
            <a:ext cx="1645920" cy="1005840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58363" y="3747765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412445" y="2737112"/>
            <a:ext cx="1645920" cy="10058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43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$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2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_0,y_0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k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W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$&#10;&#10;\end{document}"/>
  <p:tag name="IGUANATEXSIZE" val="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6</cp:revision>
  <dcterms:created xsi:type="dcterms:W3CDTF">2016-12-06T19:44:05Z</dcterms:created>
  <dcterms:modified xsi:type="dcterms:W3CDTF">2016-12-16T22:06:28Z</dcterms:modified>
</cp:coreProperties>
</file>