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6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7E22-0340-49DF-89BC-2CD5711B55F2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74" y="1833515"/>
            <a:ext cx="4703975" cy="36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10" y="2347121"/>
            <a:ext cx="270476" cy="21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8668" r="11608" b="38000"/>
          <a:stretch/>
        </p:blipFill>
        <p:spPr>
          <a:xfrm>
            <a:off x="3038422" y="1833515"/>
            <a:ext cx="1554480" cy="3657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9" y="2343312"/>
            <a:ext cx="293333" cy="22095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048582" y="5608948"/>
            <a:ext cx="1554480" cy="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19" y="5726782"/>
            <a:ext cx="154286" cy="1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9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L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R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4</cp:revision>
  <dcterms:created xsi:type="dcterms:W3CDTF">2016-12-17T18:23:09Z</dcterms:created>
  <dcterms:modified xsi:type="dcterms:W3CDTF">2016-12-17T20:09:27Z</dcterms:modified>
</cp:coreProperties>
</file>