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microsoft.com/office/2007/relationships/hdphoto" Target="../media/hdphoto1.wdp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41" y="304233"/>
            <a:ext cx="1207619" cy="255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799840" y="44971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7" y="4604333"/>
            <a:ext cx="154286" cy="173333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5645574" y="4289749"/>
            <a:ext cx="3581400" cy="64770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91" y="4957459"/>
            <a:ext cx="3093333" cy="255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10" y="4625906"/>
            <a:ext cx="108571" cy="175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19" y="4625906"/>
            <a:ext cx="300952" cy="17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28" y="4637337"/>
            <a:ext cx="426667" cy="1771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51" y="306070"/>
            <a:ext cx="1205714" cy="2552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56" y="306070"/>
            <a:ext cx="1207619" cy="2552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5" r="10314" b="38001"/>
          <a:stretch/>
        </p:blipFill>
        <p:spPr>
          <a:xfrm>
            <a:off x="7465568" y="657860"/>
            <a:ext cx="1554480" cy="3657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37999"/>
          <a:stretch/>
        </p:blipFill>
        <p:spPr>
          <a:xfrm>
            <a:off x="3807968" y="657860"/>
            <a:ext cx="1554480" cy="3657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5" r="10314" b="38001"/>
          <a:stretch/>
        </p:blipFill>
        <p:spPr>
          <a:xfrm>
            <a:off x="5636768" y="657860"/>
            <a:ext cx="1554480" cy="3657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9056" r="10750" b="30283"/>
          <a:stretch/>
        </p:blipFill>
        <p:spPr>
          <a:xfrm>
            <a:off x="9294368" y="632460"/>
            <a:ext cx="1371600" cy="36576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0835640" y="1233296"/>
            <a:ext cx="0" cy="242316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2" y="2374900"/>
            <a:ext cx="678095" cy="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3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%\begin{split}&#10;\mathrm{Current \ density} \&#10;[ek_F\Delta_0/\pi\hbar]&#10;%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5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8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vortex}}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17</cp:revision>
  <dcterms:created xsi:type="dcterms:W3CDTF">2016-12-11T12:53:21Z</dcterms:created>
  <dcterms:modified xsi:type="dcterms:W3CDTF">2016-12-12T19:25:34Z</dcterms:modified>
</cp:coreProperties>
</file>