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6.png"/><Relationship Id="rId39" Type="http://schemas.openxmlformats.org/officeDocument/2006/relationships/image" Target="../media/image18.png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34" Type="http://schemas.openxmlformats.org/officeDocument/2006/relationships/image" Target="../media/image13.png"/><Relationship Id="rId42" Type="http://schemas.openxmlformats.org/officeDocument/2006/relationships/image" Target="../media/image21.png"/><Relationship Id="rId47" Type="http://schemas.openxmlformats.org/officeDocument/2006/relationships/image" Target="../media/image2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.png"/><Relationship Id="rId33" Type="http://schemas.openxmlformats.org/officeDocument/2006/relationships/image" Target="../media/image12.png"/><Relationship Id="rId38" Type="http://schemas.openxmlformats.org/officeDocument/2006/relationships/image" Target="../media/image17.png"/><Relationship Id="rId46" Type="http://schemas.openxmlformats.org/officeDocument/2006/relationships/image" Target="../media/image25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9.png"/><Relationship Id="rId41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4.png"/><Relationship Id="rId32" Type="http://schemas.microsoft.com/office/2007/relationships/hdphoto" Target="../media/hdphoto1.wdp"/><Relationship Id="rId37" Type="http://schemas.openxmlformats.org/officeDocument/2006/relationships/image" Target="../media/image16.png"/><Relationship Id="rId40" Type="http://schemas.openxmlformats.org/officeDocument/2006/relationships/image" Target="../media/image19.png"/><Relationship Id="rId45" Type="http://schemas.openxmlformats.org/officeDocument/2006/relationships/image" Target="../media/image2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5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1.png"/><Relationship Id="rId44" Type="http://schemas.openxmlformats.org/officeDocument/2006/relationships/image" Target="../media/image2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0" r="10314" b="22016"/>
          <a:stretch/>
        </p:blipFill>
        <p:spPr>
          <a:xfrm>
            <a:off x="637274" y="822960"/>
            <a:ext cx="1554480" cy="4754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8588" r="10530" b="22079"/>
          <a:stretch/>
        </p:blipFill>
        <p:spPr>
          <a:xfrm>
            <a:off x="12162778" y="822960"/>
            <a:ext cx="1554480" cy="4754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49" r="10314" b="22017"/>
          <a:stretch/>
        </p:blipFill>
        <p:spPr>
          <a:xfrm>
            <a:off x="8866874" y="822960"/>
            <a:ext cx="1554480" cy="4754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1" r="10314" b="22015"/>
          <a:stretch/>
        </p:blipFill>
        <p:spPr>
          <a:xfrm>
            <a:off x="5575034" y="822960"/>
            <a:ext cx="1554480" cy="4754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1" r="10314" b="22015"/>
          <a:stretch/>
        </p:blipFill>
        <p:spPr>
          <a:xfrm>
            <a:off x="3929114" y="822960"/>
            <a:ext cx="1554480" cy="47548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50" r="10314" b="22016"/>
          <a:stretch/>
        </p:blipFill>
        <p:spPr>
          <a:xfrm>
            <a:off x="2283194" y="822960"/>
            <a:ext cx="1554480" cy="47548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5" r="10314" b="22001"/>
          <a:stretch/>
        </p:blipFill>
        <p:spPr>
          <a:xfrm>
            <a:off x="7225018" y="822960"/>
            <a:ext cx="1554480" cy="47548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666" r="10314" b="21999"/>
          <a:stretch/>
        </p:blipFill>
        <p:spPr>
          <a:xfrm>
            <a:off x="10516858" y="822960"/>
            <a:ext cx="1554480" cy="4754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2" y="471170"/>
            <a:ext cx="1081905" cy="2552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41403" y="5754496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0" y="5861633"/>
            <a:ext cx="154286" cy="173333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1986737" y="5597849"/>
            <a:ext cx="3581400" cy="647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766" y="5710198"/>
            <a:ext cx="1721905" cy="6228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873" y="5934006"/>
            <a:ext cx="108571" cy="175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82" y="5934006"/>
            <a:ext cx="300952" cy="17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091" y="5945437"/>
            <a:ext cx="426667" cy="17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87" y="472017"/>
            <a:ext cx="878095" cy="25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02" y="471170"/>
            <a:ext cx="1081905" cy="25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26" y="477488"/>
            <a:ext cx="885714" cy="25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49" y="471170"/>
            <a:ext cx="887619" cy="25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00" y="466058"/>
            <a:ext cx="891429" cy="2552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89" y="477488"/>
            <a:ext cx="887619" cy="2552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416" y="477488"/>
            <a:ext cx="887619" cy="2552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8534" r="10314" b="22134"/>
          <a:stretch/>
        </p:blipFill>
        <p:spPr>
          <a:xfrm>
            <a:off x="13808763" y="822960"/>
            <a:ext cx="1554480" cy="47548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384" y="477488"/>
            <a:ext cx="1015238" cy="2552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5" y="3112781"/>
            <a:ext cx="108571" cy="1752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0" y="1924537"/>
            <a:ext cx="154286" cy="173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4299040"/>
            <a:ext cx="339048" cy="173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" y="5483394"/>
            <a:ext cx="464762" cy="1733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1" y="736293"/>
            <a:ext cx="278095" cy="173333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555115" y="84283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8490" y="199908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1866" y="321497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5181" y="439110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5120" y="5553982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3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12</cp:revision>
  <dcterms:created xsi:type="dcterms:W3CDTF">2016-12-11T12:53:21Z</dcterms:created>
  <dcterms:modified xsi:type="dcterms:W3CDTF">2016-12-13T00:56:49Z</dcterms:modified>
</cp:coreProperties>
</file>