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26" Type="http://schemas.openxmlformats.org/officeDocument/2006/relationships/image" Target="../media/image10.png"/><Relationship Id="rId39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34" Type="http://schemas.openxmlformats.org/officeDocument/2006/relationships/image" Target="../media/image1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10" Type="http://schemas.openxmlformats.org/officeDocument/2006/relationships/tags" Target="../tags/tag10.xml"/><Relationship Id="rId19" Type="http://schemas.microsoft.com/office/2007/relationships/hdphoto" Target="../media/hdphoto1.wdp"/><Relationship Id="rId31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9" y="471170"/>
            <a:ext cx="1081905" cy="2552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72440" y="5754496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7" y="5861633"/>
            <a:ext cx="154286" cy="173333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1817774" y="5597849"/>
            <a:ext cx="3581400" cy="647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03" y="5710198"/>
            <a:ext cx="1721905" cy="6228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910" y="5934006"/>
            <a:ext cx="108571" cy="175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119" y="5934006"/>
            <a:ext cx="300952" cy="17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128" y="5945437"/>
            <a:ext cx="426667" cy="17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24" y="472017"/>
            <a:ext cx="878095" cy="25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39" y="471170"/>
            <a:ext cx="1081905" cy="25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3" y="477488"/>
            <a:ext cx="885714" cy="25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86" y="471170"/>
            <a:ext cx="887619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37" y="466058"/>
            <a:ext cx="891429" cy="2552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26" y="477488"/>
            <a:ext cx="887619" cy="2552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453" y="477488"/>
            <a:ext cx="887619" cy="2552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21" y="477488"/>
            <a:ext cx="1015238" cy="2552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3" b="21999"/>
          <a:stretch/>
        </p:blipFill>
        <p:spPr>
          <a:xfrm>
            <a:off x="466344" y="822960"/>
            <a:ext cx="1554480" cy="4754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2112264" y="822960"/>
            <a:ext cx="1554480" cy="47548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3758184" y="822960"/>
            <a:ext cx="1554480" cy="47548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5404104" y="822960"/>
            <a:ext cx="1554480" cy="4754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8695944" y="822960"/>
            <a:ext cx="1554480" cy="47548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7050024" y="822960"/>
            <a:ext cx="1554480" cy="47548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10341864" y="822960"/>
            <a:ext cx="1554480" cy="47548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11987784" y="822960"/>
            <a:ext cx="1554480" cy="47548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13633704" y="822960"/>
            <a:ext cx="15544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3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13</cp:revision>
  <dcterms:created xsi:type="dcterms:W3CDTF">2016-12-11T12:53:21Z</dcterms:created>
  <dcterms:modified xsi:type="dcterms:W3CDTF">2016-12-11T16:36:47Z</dcterms:modified>
</cp:coreProperties>
</file>