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image" Target="../media/image1.emf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microsoft.com/office/2007/relationships/hdphoto" Target="../media/hdphoto1.wdp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95" y="802221"/>
            <a:ext cx="6511105" cy="488859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891" y="763270"/>
            <a:ext cx="1081905" cy="2552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130540" y="4954396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7" y="5061533"/>
            <a:ext cx="154286" cy="173333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9976274" y="4746949"/>
            <a:ext cx="3581400" cy="64770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991" y="5414659"/>
            <a:ext cx="3093333" cy="2552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10" y="5083106"/>
            <a:ext cx="108571" cy="175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619" y="5083106"/>
            <a:ext cx="300952" cy="17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628" y="5094537"/>
            <a:ext cx="426667" cy="1771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77" y="757988"/>
            <a:ext cx="1091429" cy="2552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587" y="763270"/>
            <a:ext cx="885714" cy="2552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7" r="10314" b="38000"/>
          <a:stretch/>
        </p:blipFill>
        <p:spPr>
          <a:xfrm>
            <a:off x="8134604" y="1115568"/>
            <a:ext cx="1554480" cy="3657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8666" r="13333" b="38000"/>
          <a:stretch/>
        </p:blipFill>
        <p:spPr>
          <a:xfrm>
            <a:off x="11792204" y="1115568"/>
            <a:ext cx="1554480" cy="3657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8667" r="13333" b="38000"/>
          <a:stretch/>
        </p:blipFill>
        <p:spPr>
          <a:xfrm>
            <a:off x="9963404" y="1115568"/>
            <a:ext cx="155448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%\begin{split}&#10;\mathrm{Current \ density} \&#10;[ek_F\Delta_0/\pi\hbar]&#10;%\end{split}&#10;\end{equatio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7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19</cp:revision>
  <dcterms:created xsi:type="dcterms:W3CDTF">2016-12-11T12:53:21Z</dcterms:created>
  <dcterms:modified xsi:type="dcterms:W3CDTF">2016-12-12T22:05:07Z</dcterms:modified>
</cp:coreProperties>
</file>