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73736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4" d="100"/>
          <a:sy n="34" d="100"/>
        </p:scale>
        <p:origin x="6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3020" y="2244726"/>
            <a:ext cx="14767560" cy="4775200"/>
          </a:xfrm>
        </p:spPr>
        <p:txBody>
          <a:bodyPr anchor="b"/>
          <a:lstStyle>
            <a:lvl1pPr algn="ctr">
              <a:defRPr sz="11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7204076"/>
            <a:ext cx="13030200" cy="3311524"/>
          </a:xfrm>
        </p:spPr>
        <p:txBody>
          <a:bodyPr/>
          <a:lstStyle>
            <a:lvl1pPr marL="0" indent="0" algn="ctr">
              <a:buNone/>
              <a:defRPr sz="4560"/>
            </a:lvl1pPr>
            <a:lvl2pPr marL="868680" indent="0" algn="ctr">
              <a:buNone/>
              <a:defRPr sz="3800"/>
            </a:lvl2pPr>
            <a:lvl3pPr marL="1737360" indent="0" algn="ctr">
              <a:buNone/>
              <a:defRPr sz="3420"/>
            </a:lvl3pPr>
            <a:lvl4pPr marL="2606040" indent="0" algn="ctr">
              <a:buNone/>
              <a:defRPr sz="3040"/>
            </a:lvl4pPr>
            <a:lvl5pPr marL="3474720" indent="0" algn="ctr">
              <a:buNone/>
              <a:defRPr sz="3040"/>
            </a:lvl5pPr>
            <a:lvl6pPr marL="4343400" indent="0" algn="ctr">
              <a:buNone/>
              <a:defRPr sz="3040"/>
            </a:lvl6pPr>
            <a:lvl7pPr marL="5212080" indent="0" algn="ctr">
              <a:buNone/>
              <a:defRPr sz="3040"/>
            </a:lvl7pPr>
            <a:lvl8pPr marL="6080760" indent="0" algn="ctr">
              <a:buNone/>
              <a:defRPr sz="3040"/>
            </a:lvl8pPr>
            <a:lvl9pPr marL="6949440" indent="0" algn="ctr">
              <a:buNone/>
              <a:defRPr sz="3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4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9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32983" y="730250"/>
            <a:ext cx="374618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4436" y="730250"/>
            <a:ext cx="11021378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3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6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87" y="3419479"/>
            <a:ext cx="14984730" cy="5705474"/>
          </a:xfrm>
        </p:spPr>
        <p:txBody>
          <a:bodyPr anchor="b"/>
          <a:lstStyle>
            <a:lvl1pPr>
              <a:defRPr sz="11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387" y="9178929"/>
            <a:ext cx="14984730" cy="3000374"/>
          </a:xfrm>
        </p:spPr>
        <p:txBody>
          <a:bodyPr/>
          <a:lstStyle>
            <a:lvl1pPr marL="0" indent="0">
              <a:buNone/>
              <a:defRPr sz="4560">
                <a:solidFill>
                  <a:schemeClr val="tx1"/>
                </a:solidFill>
              </a:defRPr>
            </a:lvl1pPr>
            <a:lvl2pPr marL="86868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2pPr>
            <a:lvl3pPr marL="1737360" indent="0">
              <a:buNone/>
              <a:defRPr sz="3420">
                <a:solidFill>
                  <a:schemeClr val="tx1">
                    <a:tint val="75000"/>
                  </a:schemeClr>
                </a:solidFill>
              </a:defRPr>
            </a:lvl3pPr>
            <a:lvl4pPr marL="260604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4pPr>
            <a:lvl5pPr marL="347472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5pPr>
            <a:lvl6pPr marL="434340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6pPr>
            <a:lvl7pPr marL="521208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7pPr>
            <a:lvl8pPr marL="608076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8pPr>
            <a:lvl9pPr marL="694944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4435" y="3651250"/>
            <a:ext cx="738378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95385" y="3651250"/>
            <a:ext cx="738378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4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730253"/>
            <a:ext cx="1498473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700" y="3362326"/>
            <a:ext cx="7349846" cy="1647824"/>
          </a:xfrm>
        </p:spPr>
        <p:txBody>
          <a:bodyPr anchor="b"/>
          <a:lstStyle>
            <a:lvl1pPr marL="0" indent="0">
              <a:buNone/>
              <a:defRPr sz="4560" b="1"/>
            </a:lvl1pPr>
            <a:lvl2pPr marL="868680" indent="0">
              <a:buNone/>
              <a:defRPr sz="3800" b="1"/>
            </a:lvl2pPr>
            <a:lvl3pPr marL="1737360" indent="0">
              <a:buNone/>
              <a:defRPr sz="3420" b="1"/>
            </a:lvl3pPr>
            <a:lvl4pPr marL="2606040" indent="0">
              <a:buNone/>
              <a:defRPr sz="3040" b="1"/>
            </a:lvl4pPr>
            <a:lvl5pPr marL="3474720" indent="0">
              <a:buNone/>
              <a:defRPr sz="3040" b="1"/>
            </a:lvl5pPr>
            <a:lvl6pPr marL="4343400" indent="0">
              <a:buNone/>
              <a:defRPr sz="3040" b="1"/>
            </a:lvl6pPr>
            <a:lvl7pPr marL="5212080" indent="0">
              <a:buNone/>
              <a:defRPr sz="3040" b="1"/>
            </a:lvl7pPr>
            <a:lvl8pPr marL="6080760" indent="0">
              <a:buNone/>
              <a:defRPr sz="3040" b="1"/>
            </a:lvl8pPr>
            <a:lvl9pPr marL="6949440" indent="0">
              <a:buNone/>
              <a:defRPr sz="30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700" y="5010150"/>
            <a:ext cx="734984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5386" y="3362326"/>
            <a:ext cx="7386043" cy="1647824"/>
          </a:xfrm>
        </p:spPr>
        <p:txBody>
          <a:bodyPr anchor="b"/>
          <a:lstStyle>
            <a:lvl1pPr marL="0" indent="0">
              <a:buNone/>
              <a:defRPr sz="4560" b="1"/>
            </a:lvl1pPr>
            <a:lvl2pPr marL="868680" indent="0">
              <a:buNone/>
              <a:defRPr sz="3800" b="1"/>
            </a:lvl2pPr>
            <a:lvl3pPr marL="1737360" indent="0">
              <a:buNone/>
              <a:defRPr sz="3420" b="1"/>
            </a:lvl3pPr>
            <a:lvl4pPr marL="2606040" indent="0">
              <a:buNone/>
              <a:defRPr sz="3040" b="1"/>
            </a:lvl4pPr>
            <a:lvl5pPr marL="3474720" indent="0">
              <a:buNone/>
              <a:defRPr sz="3040" b="1"/>
            </a:lvl5pPr>
            <a:lvl6pPr marL="4343400" indent="0">
              <a:buNone/>
              <a:defRPr sz="3040" b="1"/>
            </a:lvl6pPr>
            <a:lvl7pPr marL="5212080" indent="0">
              <a:buNone/>
              <a:defRPr sz="3040" b="1"/>
            </a:lvl7pPr>
            <a:lvl8pPr marL="6080760" indent="0">
              <a:buNone/>
              <a:defRPr sz="3040" b="1"/>
            </a:lvl8pPr>
            <a:lvl9pPr marL="6949440" indent="0">
              <a:buNone/>
              <a:defRPr sz="30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5386" y="5010150"/>
            <a:ext cx="7386043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8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9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5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914400"/>
            <a:ext cx="5603438" cy="3200400"/>
          </a:xfrm>
        </p:spPr>
        <p:txBody>
          <a:bodyPr anchor="b"/>
          <a:lstStyle>
            <a:lvl1pPr>
              <a:defRPr sz="6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043" y="1974853"/>
            <a:ext cx="8795385" cy="9747250"/>
          </a:xfrm>
        </p:spPr>
        <p:txBody>
          <a:bodyPr/>
          <a:lstStyle>
            <a:lvl1pPr>
              <a:defRPr sz="6080"/>
            </a:lvl1pPr>
            <a:lvl2pPr>
              <a:defRPr sz="5320"/>
            </a:lvl2pPr>
            <a:lvl3pPr>
              <a:defRPr sz="456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4114800"/>
            <a:ext cx="5603438" cy="7623176"/>
          </a:xfrm>
        </p:spPr>
        <p:txBody>
          <a:bodyPr/>
          <a:lstStyle>
            <a:lvl1pPr marL="0" indent="0">
              <a:buNone/>
              <a:defRPr sz="3040"/>
            </a:lvl1pPr>
            <a:lvl2pPr marL="868680" indent="0">
              <a:buNone/>
              <a:defRPr sz="2660"/>
            </a:lvl2pPr>
            <a:lvl3pPr marL="1737360" indent="0">
              <a:buNone/>
              <a:defRPr sz="2280"/>
            </a:lvl3pPr>
            <a:lvl4pPr marL="2606040" indent="0">
              <a:buNone/>
              <a:defRPr sz="1900"/>
            </a:lvl4pPr>
            <a:lvl5pPr marL="3474720" indent="0">
              <a:buNone/>
              <a:defRPr sz="1900"/>
            </a:lvl5pPr>
            <a:lvl6pPr marL="4343400" indent="0">
              <a:buNone/>
              <a:defRPr sz="1900"/>
            </a:lvl6pPr>
            <a:lvl7pPr marL="5212080" indent="0">
              <a:buNone/>
              <a:defRPr sz="1900"/>
            </a:lvl7pPr>
            <a:lvl8pPr marL="6080760" indent="0">
              <a:buNone/>
              <a:defRPr sz="1900"/>
            </a:lvl8pPr>
            <a:lvl9pPr marL="6949440" indent="0">
              <a:buNone/>
              <a:defRPr sz="1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9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914400"/>
            <a:ext cx="5603438" cy="3200400"/>
          </a:xfrm>
        </p:spPr>
        <p:txBody>
          <a:bodyPr anchor="b"/>
          <a:lstStyle>
            <a:lvl1pPr>
              <a:defRPr sz="6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6043" y="1974853"/>
            <a:ext cx="8795385" cy="9747250"/>
          </a:xfrm>
        </p:spPr>
        <p:txBody>
          <a:bodyPr anchor="t"/>
          <a:lstStyle>
            <a:lvl1pPr marL="0" indent="0">
              <a:buNone/>
              <a:defRPr sz="6080"/>
            </a:lvl1pPr>
            <a:lvl2pPr marL="868680" indent="0">
              <a:buNone/>
              <a:defRPr sz="5320"/>
            </a:lvl2pPr>
            <a:lvl3pPr marL="1737360" indent="0">
              <a:buNone/>
              <a:defRPr sz="4560"/>
            </a:lvl3pPr>
            <a:lvl4pPr marL="2606040" indent="0">
              <a:buNone/>
              <a:defRPr sz="3800"/>
            </a:lvl4pPr>
            <a:lvl5pPr marL="3474720" indent="0">
              <a:buNone/>
              <a:defRPr sz="3800"/>
            </a:lvl5pPr>
            <a:lvl6pPr marL="4343400" indent="0">
              <a:buNone/>
              <a:defRPr sz="3800"/>
            </a:lvl6pPr>
            <a:lvl7pPr marL="5212080" indent="0">
              <a:buNone/>
              <a:defRPr sz="3800"/>
            </a:lvl7pPr>
            <a:lvl8pPr marL="6080760" indent="0">
              <a:buNone/>
              <a:defRPr sz="3800"/>
            </a:lvl8pPr>
            <a:lvl9pPr marL="6949440" indent="0">
              <a:buNone/>
              <a:defRPr sz="3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4114800"/>
            <a:ext cx="5603438" cy="7623176"/>
          </a:xfrm>
        </p:spPr>
        <p:txBody>
          <a:bodyPr/>
          <a:lstStyle>
            <a:lvl1pPr marL="0" indent="0">
              <a:buNone/>
              <a:defRPr sz="3040"/>
            </a:lvl1pPr>
            <a:lvl2pPr marL="868680" indent="0">
              <a:buNone/>
              <a:defRPr sz="2660"/>
            </a:lvl2pPr>
            <a:lvl3pPr marL="1737360" indent="0">
              <a:buNone/>
              <a:defRPr sz="2280"/>
            </a:lvl3pPr>
            <a:lvl4pPr marL="2606040" indent="0">
              <a:buNone/>
              <a:defRPr sz="1900"/>
            </a:lvl4pPr>
            <a:lvl5pPr marL="3474720" indent="0">
              <a:buNone/>
              <a:defRPr sz="1900"/>
            </a:lvl5pPr>
            <a:lvl6pPr marL="4343400" indent="0">
              <a:buNone/>
              <a:defRPr sz="1900"/>
            </a:lvl6pPr>
            <a:lvl7pPr marL="5212080" indent="0">
              <a:buNone/>
              <a:defRPr sz="1900"/>
            </a:lvl7pPr>
            <a:lvl8pPr marL="6080760" indent="0">
              <a:buNone/>
              <a:defRPr sz="1900"/>
            </a:lvl8pPr>
            <a:lvl9pPr marL="6949440" indent="0">
              <a:buNone/>
              <a:defRPr sz="1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6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4435" y="730253"/>
            <a:ext cx="1498473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35" y="3651250"/>
            <a:ext cx="1498473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435" y="12712703"/>
            <a:ext cx="390906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5005" y="12712703"/>
            <a:ext cx="586359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70105" y="12712703"/>
            <a:ext cx="390906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6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737360" rtl="0" eaLnBrk="1" latinLnBrk="0" hangingPunct="1">
        <a:lnSpc>
          <a:spcPct val="90000"/>
        </a:lnSpc>
        <a:spcBef>
          <a:spcPct val="0"/>
        </a:spcBef>
        <a:buNone/>
        <a:defRPr sz="83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4340" indent="-434340" algn="l" defTabSz="1737360" rtl="0" eaLnBrk="1" latinLnBrk="0" hangingPunct="1">
        <a:lnSpc>
          <a:spcPct val="90000"/>
        </a:lnSpc>
        <a:spcBef>
          <a:spcPts val="1900"/>
        </a:spcBef>
        <a:buFont typeface="Arial" panose="020B0604020202020204" pitchFamily="34" charset="0"/>
        <a:buChar char="•"/>
        <a:defRPr sz="5320" kern="1200">
          <a:solidFill>
            <a:schemeClr val="tx1"/>
          </a:solidFill>
          <a:latin typeface="+mn-lt"/>
          <a:ea typeface="+mn-ea"/>
          <a:cs typeface="+mn-cs"/>
        </a:defRPr>
      </a:lvl1pPr>
      <a:lvl2pPr marL="130302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2pPr>
      <a:lvl3pPr marL="217170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304038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4pPr>
      <a:lvl5pPr marL="390906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5pPr>
      <a:lvl6pPr marL="477774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6pPr>
      <a:lvl7pPr marL="564642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7pPr>
      <a:lvl8pPr marL="651510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8pPr>
      <a:lvl9pPr marL="738378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2pPr>
      <a:lvl3pPr marL="173736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3pPr>
      <a:lvl4pPr marL="260604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4pPr>
      <a:lvl5pPr marL="347472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5pPr>
      <a:lvl6pPr marL="434340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6pPr>
      <a:lvl7pPr marL="521208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7pPr>
      <a:lvl8pPr marL="608076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8pPr>
      <a:lvl9pPr marL="694944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image" Target="../media/image12.png"/><Relationship Id="rId21" Type="http://schemas.openxmlformats.org/officeDocument/2006/relationships/tags" Target="../tags/tag21.xml"/><Relationship Id="rId34" Type="http://schemas.openxmlformats.org/officeDocument/2006/relationships/image" Target="../media/image7.png"/><Relationship Id="rId42" Type="http://schemas.openxmlformats.org/officeDocument/2006/relationships/image" Target="../media/image15.png"/><Relationship Id="rId47" Type="http://schemas.openxmlformats.org/officeDocument/2006/relationships/image" Target="../media/image19.png"/><Relationship Id="rId50" Type="http://schemas.openxmlformats.org/officeDocument/2006/relationships/image" Target="../media/image22.png"/><Relationship Id="rId55" Type="http://schemas.openxmlformats.org/officeDocument/2006/relationships/image" Target="../media/image27.png"/><Relationship Id="rId63" Type="http://schemas.openxmlformats.org/officeDocument/2006/relationships/image" Target="../media/image35.pn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2.png"/><Relationship Id="rId41" Type="http://schemas.openxmlformats.org/officeDocument/2006/relationships/image" Target="../media/image14.png"/><Relationship Id="rId54" Type="http://schemas.openxmlformats.org/officeDocument/2006/relationships/image" Target="../media/image26.png"/><Relationship Id="rId62" Type="http://schemas.openxmlformats.org/officeDocument/2006/relationships/image" Target="../media/image34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image" Target="../media/image5.png"/><Relationship Id="rId37" Type="http://schemas.openxmlformats.org/officeDocument/2006/relationships/image" Target="../media/image10.png"/><Relationship Id="rId40" Type="http://schemas.openxmlformats.org/officeDocument/2006/relationships/image" Target="../media/image13.png"/><Relationship Id="rId45" Type="http://schemas.openxmlformats.org/officeDocument/2006/relationships/image" Target="../media/image17.png"/><Relationship Id="rId53" Type="http://schemas.openxmlformats.org/officeDocument/2006/relationships/image" Target="../media/image25.png"/><Relationship Id="rId58" Type="http://schemas.openxmlformats.org/officeDocument/2006/relationships/image" Target="../media/image30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image" Target="../media/image1.png"/><Relationship Id="rId36" Type="http://schemas.openxmlformats.org/officeDocument/2006/relationships/image" Target="../media/image9.png"/><Relationship Id="rId49" Type="http://schemas.openxmlformats.org/officeDocument/2006/relationships/image" Target="../media/image21.png"/><Relationship Id="rId57" Type="http://schemas.openxmlformats.org/officeDocument/2006/relationships/image" Target="../media/image29.png"/><Relationship Id="rId61" Type="http://schemas.openxmlformats.org/officeDocument/2006/relationships/image" Target="../media/image33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4.png"/><Relationship Id="rId44" Type="http://schemas.openxmlformats.org/officeDocument/2006/relationships/image" Target="../media/image16.png"/><Relationship Id="rId52" Type="http://schemas.openxmlformats.org/officeDocument/2006/relationships/image" Target="../media/image24.png"/><Relationship Id="rId60" Type="http://schemas.openxmlformats.org/officeDocument/2006/relationships/image" Target="../media/image32.png"/><Relationship Id="rId65" Type="http://schemas.openxmlformats.org/officeDocument/2006/relationships/image" Target="../media/image37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slideLayout" Target="../slideLayouts/slideLayout1.xml"/><Relationship Id="rId30" Type="http://schemas.openxmlformats.org/officeDocument/2006/relationships/image" Target="../media/image3.png"/><Relationship Id="rId35" Type="http://schemas.openxmlformats.org/officeDocument/2006/relationships/image" Target="../media/image8.png"/><Relationship Id="rId43" Type="http://schemas.microsoft.com/office/2007/relationships/hdphoto" Target="../media/hdphoto1.wdp"/><Relationship Id="rId48" Type="http://schemas.openxmlformats.org/officeDocument/2006/relationships/image" Target="../media/image20.png"/><Relationship Id="rId56" Type="http://schemas.openxmlformats.org/officeDocument/2006/relationships/image" Target="../media/image28.png"/><Relationship Id="rId64" Type="http://schemas.openxmlformats.org/officeDocument/2006/relationships/image" Target="../media/image36.png"/><Relationship Id="rId8" Type="http://schemas.openxmlformats.org/officeDocument/2006/relationships/tags" Target="../tags/tag8.xml"/><Relationship Id="rId51" Type="http://schemas.openxmlformats.org/officeDocument/2006/relationships/image" Target="../media/image23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image" Target="../media/image6.png"/><Relationship Id="rId38" Type="http://schemas.openxmlformats.org/officeDocument/2006/relationships/image" Target="../media/image11.png"/><Relationship Id="rId46" Type="http://schemas.openxmlformats.org/officeDocument/2006/relationships/image" Target="../media/image18.png"/><Relationship Id="rId5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028" y="833120"/>
            <a:ext cx="1081905" cy="255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853" y="833967"/>
            <a:ext cx="878095" cy="255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868" y="833120"/>
            <a:ext cx="1081905" cy="255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689" y="839438"/>
            <a:ext cx="885714" cy="2552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915" y="833120"/>
            <a:ext cx="887619" cy="2552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866" y="828008"/>
            <a:ext cx="891429" cy="25523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5755" y="839438"/>
            <a:ext cx="887619" cy="25523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882" y="839438"/>
            <a:ext cx="887619" cy="25523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3847" y="839438"/>
            <a:ext cx="1015238" cy="25523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681" y="3474731"/>
            <a:ext cx="108571" cy="17523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883" y="2286490"/>
            <a:ext cx="154286" cy="1733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50" y="4660993"/>
            <a:ext cx="339048" cy="1733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506" y="5845347"/>
            <a:ext cx="464762" cy="1733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77" y="1098246"/>
            <a:ext cx="278095" cy="173333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2360578" y="1204787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353953" y="2361038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347329" y="3576928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350644" y="4753057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360583" y="5915932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2446866" y="11306349"/>
            <a:ext cx="1554480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33" y="11413489"/>
            <a:ext cx="154286" cy="173333"/>
          </a:xfrm>
          <a:prstGeom prst="rect">
            <a:avLst/>
          </a:prstGeom>
        </p:spPr>
      </p:pic>
      <p:pic>
        <p:nvPicPr>
          <p:cNvPr id="87" name="Content Placeholder 3"/>
          <p:cNvPicPr>
            <a:picLocks noChangeAspect="1"/>
          </p:cNvPicPr>
          <p:nvPr/>
        </p:nvPicPr>
        <p:blipFill rotWithShape="1">
          <a:blip r:embed="rId42">
            <a:extLst>
              <a:ext uri="{BEBA8EAE-BF5A-486C-A8C5-ECC9F3942E4B}">
                <a14:imgProps xmlns:a14="http://schemas.microsoft.com/office/drawing/2010/main">
                  <a14:imgLayer r:embed="rId43">
                    <a14:imgEffect>
                      <a14:backgroundRemoval t="75268" b="88704" l="13777" r="940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69" t="74206" r="4523" b="10908"/>
          <a:stretch/>
        </p:blipFill>
        <p:spPr>
          <a:xfrm>
            <a:off x="13792200" y="11149705"/>
            <a:ext cx="3581400" cy="647701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232" y="11262054"/>
            <a:ext cx="1721905" cy="622857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339" y="11485859"/>
            <a:ext cx="108571" cy="17523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0545" y="11485859"/>
            <a:ext cx="300952" cy="175238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9557" y="11497293"/>
            <a:ext cx="426667" cy="177143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681" y="8664634"/>
            <a:ext cx="108571" cy="175238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883" y="7476393"/>
            <a:ext cx="154286" cy="173333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50" y="9850896"/>
            <a:ext cx="339048" cy="173333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506" y="11035250"/>
            <a:ext cx="464762" cy="173333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77" y="6288149"/>
            <a:ext cx="278095" cy="173333"/>
          </a:xfrm>
          <a:prstGeom prst="rect">
            <a:avLst/>
          </a:prstGeom>
        </p:spPr>
      </p:pic>
      <p:cxnSp>
        <p:nvCxnSpPr>
          <p:cNvPr id="106" name="Straight Connector 105"/>
          <p:cNvCxnSpPr/>
          <p:nvPr/>
        </p:nvCxnSpPr>
        <p:spPr>
          <a:xfrm>
            <a:off x="2360578" y="6394690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2353953" y="7550941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2347329" y="8766831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2350644" y="9942960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2360583" y="11105835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4" y="8575403"/>
            <a:ext cx="1645714" cy="38285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4" y="3399785"/>
            <a:ext cx="1231429" cy="354286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 rotWithShape="1"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7" t="19997" r="22939" b="32726"/>
          <a:stretch/>
        </p:blipFill>
        <p:spPr>
          <a:xfrm>
            <a:off x="2447544" y="1189482"/>
            <a:ext cx="1554480" cy="4754880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7" t="19997" r="22939" b="32726"/>
          <a:stretch/>
        </p:blipFill>
        <p:spPr>
          <a:xfrm>
            <a:off x="2447544" y="6374130"/>
            <a:ext cx="1554480" cy="4754880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 rotWithShape="1"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7" t="19997" r="22939" b="32726"/>
          <a:stretch/>
        </p:blipFill>
        <p:spPr>
          <a:xfrm>
            <a:off x="4093464" y="1189482"/>
            <a:ext cx="1554480" cy="475488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 rotWithShape="1"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7" t="19997" r="22939" b="32726"/>
          <a:stretch/>
        </p:blipFill>
        <p:spPr>
          <a:xfrm>
            <a:off x="4093464" y="6374130"/>
            <a:ext cx="1554480" cy="4754880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 rotWithShape="1"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7" t="19997" r="22939" b="32726"/>
          <a:stretch/>
        </p:blipFill>
        <p:spPr>
          <a:xfrm>
            <a:off x="5739384" y="1189482"/>
            <a:ext cx="1554480" cy="4754880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 rotWithShape="1"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7" t="19997" r="22939" b="32726"/>
          <a:stretch/>
        </p:blipFill>
        <p:spPr>
          <a:xfrm>
            <a:off x="5739384" y="6374130"/>
            <a:ext cx="1554480" cy="4754880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 rotWithShape="1"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7" t="19997" r="22939" b="32726"/>
          <a:stretch/>
        </p:blipFill>
        <p:spPr>
          <a:xfrm>
            <a:off x="7385304" y="1189482"/>
            <a:ext cx="1554480" cy="4754880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 rotWithShape="1"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7" t="19997" r="22939" b="32726"/>
          <a:stretch/>
        </p:blipFill>
        <p:spPr>
          <a:xfrm>
            <a:off x="7385304" y="6374130"/>
            <a:ext cx="1554480" cy="4754880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 rotWithShape="1"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7" t="19997" r="22939" b="32726"/>
          <a:stretch/>
        </p:blipFill>
        <p:spPr>
          <a:xfrm>
            <a:off x="9031224" y="1189482"/>
            <a:ext cx="1554480" cy="4754880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 rotWithShape="1"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7" t="19997" r="22939" b="32726"/>
          <a:stretch/>
        </p:blipFill>
        <p:spPr>
          <a:xfrm>
            <a:off x="9031224" y="6374130"/>
            <a:ext cx="1554480" cy="4754880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 rotWithShape="1"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7" t="19543" r="22939" b="33180"/>
          <a:stretch/>
        </p:blipFill>
        <p:spPr>
          <a:xfrm>
            <a:off x="10677144" y="1189482"/>
            <a:ext cx="1554480" cy="4754880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7" t="19997" r="22939" b="32726"/>
          <a:stretch/>
        </p:blipFill>
        <p:spPr>
          <a:xfrm>
            <a:off x="10677144" y="6374130"/>
            <a:ext cx="1554480" cy="4754880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 rotWithShape="1"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7" t="19997" r="22939" b="32726"/>
          <a:stretch/>
        </p:blipFill>
        <p:spPr>
          <a:xfrm>
            <a:off x="12323064" y="1189482"/>
            <a:ext cx="1554480" cy="4754880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 rotWithShape="1"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7" t="19997" r="22939" b="32726"/>
          <a:stretch/>
        </p:blipFill>
        <p:spPr>
          <a:xfrm>
            <a:off x="12323064" y="6374130"/>
            <a:ext cx="1554480" cy="4754880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 rotWithShape="1"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7" t="19997" r="22939" b="32726"/>
          <a:stretch/>
        </p:blipFill>
        <p:spPr>
          <a:xfrm>
            <a:off x="13968984" y="1189482"/>
            <a:ext cx="1554480" cy="4754880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 rotWithShape="1"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7" t="19997" r="22939" b="32726"/>
          <a:stretch/>
        </p:blipFill>
        <p:spPr>
          <a:xfrm>
            <a:off x="13968984" y="6374130"/>
            <a:ext cx="1554480" cy="4754880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 rotWithShape="1"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7" t="19997" r="22939" b="32726"/>
          <a:stretch/>
        </p:blipFill>
        <p:spPr>
          <a:xfrm>
            <a:off x="15614904" y="1189482"/>
            <a:ext cx="1554480" cy="4754880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 rotWithShape="1"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7" t="19997" r="22939" b="32726"/>
          <a:stretch/>
        </p:blipFill>
        <p:spPr>
          <a:xfrm>
            <a:off x="15614904" y="6374130"/>
            <a:ext cx="155448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82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0.5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0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-L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-2L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2L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equation*}&#10;\begin{split}&#10;&amp;\mathrm{Current \ density} \\&#10;&amp;[ek_F\Delta_0/\pi\hbar]&#10;\end{split}&#10;\end{equation*}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0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0.5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0.25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1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0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-L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-2L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2L$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elta \varphi = \pi/2$&#10;&#10;\end{document}"/>
  <p:tag name="IGUANATEXSIZE" val="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elta \varphi = 0$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1.5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2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3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4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6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8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20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Brøyn</dc:creator>
  <cp:lastModifiedBy>Anna Brøyn</cp:lastModifiedBy>
  <cp:revision>17</cp:revision>
  <dcterms:created xsi:type="dcterms:W3CDTF">2016-12-11T12:53:21Z</dcterms:created>
  <dcterms:modified xsi:type="dcterms:W3CDTF">2016-12-13T15:06:09Z</dcterms:modified>
</cp:coreProperties>
</file>