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373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244726"/>
            <a:ext cx="14767560" cy="477520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7204076"/>
            <a:ext cx="13030200" cy="3311524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730250"/>
            <a:ext cx="374618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730250"/>
            <a:ext cx="1102137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3419479"/>
            <a:ext cx="14984730" cy="5705474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9178929"/>
            <a:ext cx="14984730" cy="3000374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0253"/>
            <a:ext cx="149847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3362326"/>
            <a:ext cx="7349846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5010150"/>
            <a:ext cx="734984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3362326"/>
            <a:ext cx="7386043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5010150"/>
            <a:ext cx="73860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974853"/>
            <a:ext cx="8795385" cy="97472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974853"/>
            <a:ext cx="8795385" cy="97472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730253"/>
            <a:ext cx="149847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651250"/>
            <a:ext cx="149847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2712703"/>
            <a:ext cx="58635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2.png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20.png"/><Relationship Id="rId50" Type="http://schemas.openxmlformats.org/officeDocument/2006/relationships/image" Target="../media/image23.png"/><Relationship Id="rId55" Type="http://schemas.openxmlformats.org/officeDocument/2006/relationships/image" Target="../media/image2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2.png"/><Relationship Id="rId41" Type="http://schemas.openxmlformats.org/officeDocument/2006/relationships/image" Target="../media/image14.png"/><Relationship Id="rId54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3" Type="http://schemas.openxmlformats.org/officeDocument/2006/relationships/image" Target="../media/image2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49" Type="http://schemas.openxmlformats.org/officeDocument/2006/relationships/image" Target="../media/image22.png"/><Relationship Id="rId57" Type="http://schemas.openxmlformats.org/officeDocument/2006/relationships/image" Target="../media/image29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png"/><Relationship Id="rId44" Type="http://schemas.openxmlformats.org/officeDocument/2006/relationships/image" Target="../media/image17.png"/><Relationship Id="rId52" Type="http://schemas.microsoft.com/office/2007/relationships/hdphoto" Target="../media/hdphoto1.wd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openxmlformats.org/officeDocument/2006/relationships/image" Target="../media/image16.png"/><Relationship Id="rId48" Type="http://schemas.openxmlformats.org/officeDocument/2006/relationships/image" Target="../media/image21.png"/><Relationship Id="rId56" Type="http://schemas.openxmlformats.org/officeDocument/2006/relationships/image" Target="../media/image28.png"/><Relationship Id="rId8" Type="http://schemas.openxmlformats.org/officeDocument/2006/relationships/tags" Target="../tags/tag8.xml"/><Relationship Id="rId51" Type="http://schemas.openxmlformats.org/officeDocument/2006/relationships/image" Target="../media/image24.png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2061737" y="937260"/>
            <a:ext cx="1554480" cy="4754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8588" r="10530" b="22079"/>
          <a:stretch/>
        </p:blipFill>
        <p:spPr>
          <a:xfrm>
            <a:off x="13587241" y="937260"/>
            <a:ext cx="1554480" cy="4754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49" r="10314" b="22017"/>
          <a:stretch/>
        </p:blipFill>
        <p:spPr>
          <a:xfrm>
            <a:off x="10291337" y="937260"/>
            <a:ext cx="1554480" cy="4754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6999497" y="937260"/>
            <a:ext cx="1554480" cy="4754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5353577" y="937260"/>
            <a:ext cx="1554480" cy="47548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3707657" y="937260"/>
            <a:ext cx="1554480" cy="4754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5" r="10314" b="22001"/>
          <a:stretch/>
        </p:blipFill>
        <p:spPr>
          <a:xfrm>
            <a:off x="8649481" y="937260"/>
            <a:ext cx="1554480" cy="4754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1941321" y="937260"/>
            <a:ext cx="1554480" cy="4754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28" y="585470"/>
            <a:ext cx="1081905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53" y="58631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68" y="58547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89" y="591788"/>
            <a:ext cx="88571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15" y="585470"/>
            <a:ext cx="887619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66" y="58035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55" y="59178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882" y="591788"/>
            <a:ext cx="887619" cy="2552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534" r="10314" b="22134"/>
          <a:stretch/>
        </p:blipFill>
        <p:spPr>
          <a:xfrm>
            <a:off x="15233226" y="937260"/>
            <a:ext cx="1554480" cy="47548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847" y="59178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1" y="3227081"/>
            <a:ext cx="108571" cy="17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83" y="2038840"/>
            <a:ext cx="154286" cy="17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0" y="4413343"/>
            <a:ext cx="339048" cy="17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6" y="5597697"/>
            <a:ext cx="464762" cy="1733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7" y="850596"/>
            <a:ext cx="278095" cy="17333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979578" y="9571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72953" y="211338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6329" y="332927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69644" y="450540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79583" y="5668282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2061737" y="6127163"/>
            <a:ext cx="1554480" cy="475488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8588" r="10530" b="22079"/>
          <a:stretch/>
        </p:blipFill>
        <p:spPr>
          <a:xfrm>
            <a:off x="13587241" y="6127163"/>
            <a:ext cx="1554480" cy="47548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49" r="10314" b="22017"/>
          <a:stretch/>
        </p:blipFill>
        <p:spPr>
          <a:xfrm>
            <a:off x="10291337" y="6127163"/>
            <a:ext cx="1554480" cy="47548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6999497" y="6127163"/>
            <a:ext cx="1554480" cy="47548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5353577" y="6127163"/>
            <a:ext cx="1554480" cy="475488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3707657" y="6127163"/>
            <a:ext cx="1554480" cy="47548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5" r="10314" b="22001"/>
          <a:stretch/>
        </p:blipFill>
        <p:spPr>
          <a:xfrm>
            <a:off x="8649481" y="6127163"/>
            <a:ext cx="1554480" cy="47548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1941321" y="6127163"/>
            <a:ext cx="1554480" cy="4754880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2065866" y="1105869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33" y="11165839"/>
            <a:ext cx="154286" cy="173333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51">
            <a:extLst>
              <a:ext uri="{BEBA8EAE-BF5A-486C-A8C5-ECC9F3942E4B}">
                <a14:imgProps xmlns:a14="http://schemas.microsoft.com/office/drawing/2010/main">
                  <a14:imgLayer r:embed="rId52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3411200" y="10902055"/>
            <a:ext cx="3581400" cy="64770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232" y="11014404"/>
            <a:ext cx="1721905" cy="62285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339" y="11238209"/>
            <a:ext cx="108571" cy="17523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545" y="11238209"/>
            <a:ext cx="300952" cy="1752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557" y="11249643"/>
            <a:ext cx="426667" cy="177143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534" r="10314" b="22134"/>
          <a:stretch/>
        </p:blipFill>
        <p:spPr>
          <a:xfrm>
            <a:off x="15233226" y="6127163"/>
            <a:ext cx="1554480" cy="47548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1" y="8416984"/>
            <a:ext cx="108571" cy="17523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83" y="7228743"/>
            <a:ext cx="154286" cy="17333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0" y="9603246"/>
            <a:ext cx="339048" cy="17333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6" y="10787600"/>
            <a:ext cx="464762" cy="1733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7" y="6040499"/>
            <a:ext cx="278095" cy="173333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1979578" y="614704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72953" y="730329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66329" y="851918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69644" y="969531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9583" y="1085818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926" y="8327753"/>
            <a:ext cx="1645714" cy="3828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926" y="3152135"/>
            <a:ext cx="1231429" cy="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3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14</cp:revision>
  <dcterms:created xsi:type="dcterms:W3CDTF">2016-12-11T12:53:21Z</dcterms:created>
  <dcterms:modified xsi:type="dcterms:W3CDTF">2016-12-13T14:37:47Z</dcterms:modified>
</cp:coreProperties>
</file>