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2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7FC4-C02A-4C93-BCD9-2798453BC2AF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3481-7222-4635-B1C3-46F68A519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20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27.xml"/><Relationship Id="rId16" Type="http://schemas.openxmlformats.org/officeDocument/2006/relationships/image" Target="../media/image23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.png"/><Relationship Id="rId5" Type="http://schemas.openxmlformats.org/officeDocument/2006/relationships/tags" Target="../tags/tag30.xml"/><Relationship Id="rId1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tags" Target="../tags/tag9.xml"/><Relationship Id="rId16" Type="http://schemas.openxmlformats.org/officeDocument/2006/relationships/image" Target="../media/image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.png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07" y="3750430"/>
            <a:ext cx="7239786" cy="258013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364610" y="4769964"/>
            <a:ext cx="3459638" cy="857839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24" y="5039359"/>
            <a:ext cx="823810" cy="3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01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9382" y="2111604"/>
            <a:ext cx="7955281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55016" y="2111919"/>
            <a:ext cx="3744011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29" y="2418115"/>
            <a:ext cx="340000" cy="32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89" y="2379745"/>
            <a:ext cx="348572" cy="325714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5" idx="0"/>
            <a:endCxn id="5" idx="2"/>
          </p:cNvCxnSpPr>
          <p:nvPr/>
        </p:nvCxnSpPr>
        <p:spPr>
          <a:xfrm>
            <a:off x="6127022" y="2111919"/>
            <a:ext cx="0" cy="3252248"/>
          </a:xfrm>
          <a:prstGeom prst="straightConnector1">
            <a:avLst/>
          </a:prstGeom>
          <a:ln w="19050">
            <a:headEnd type="stealth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49381" y="3737728"/>
            <a:ext cx="7955280" cy="0"/>
          </a:xfrm>
          <a:prstGeom prst="straightConnector1">
            <a:avLst/>
          </a:prstGeom>
          <a:ln w="19050"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55015" y="2834640"/>
            <a:ext cx="3749040" cy="146304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41105" y="318458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41" y="3230881"/>
            <a:ext cx="567143" cy="191429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 rot="511486">
            <a:off x="6256836" y="3434062"/>
            <a:ext cx="365760" cy="640080"/>
          </a:xfrm>
          <a:prstGeom prst="arc">
            <a:avLst>
              <a:gd name="adj1" fmla="val 16200000"/>
              <a:gd name="adj2" fmla="val 20829244"/>
            </a:avLst>
          </a:prstGeom>
          <a:ln w="19050">
            <a:solidFill>
              <a:schemeClr val="tx1"/>
            </a:solidFill>
            <a:prstDash val="solid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474720"/>
            <a:ext cx="157143" cy="16428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4242341" y="5495408"/>
            <a:ext cx="3749040" cy="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360" y="5608320"/>
            <a:ext cx="154286" cy="17333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1966501" y="2091808"/>
            <a:ext cx="0" cy="3291840"/>
          </a:xfrm>
          <a:prstGeom prst="straightConnector1">
            <a:avLst/>
          </a:prstGeom>
          <a:ln w="19050">
            <a:headEnd type="stealth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3606800"/>
            <a:ext cx="253333" cy="1809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80" y="2143762"/>
            <a:ext cx="108000" cy="14742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3870960"/>
            <a:ext cx="114857" cy="1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9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142" y="2111604"/>
            <a:ext cx="9172280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41276" y="2111604"/>
            <a:ext cx="3744011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09" y="2379745"/>
            <a:ext cx="340000" cy="32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68" y="2379745"/>
            <a:ext cx="348572" cy="32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81" y="2442602"/>
            <a:ext cx="320000" cy="2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142" y="2111604"/>
            <a:ext cx="9172280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41276" y="2111604"/>
            <a:ext cx="3744011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09" y="2379745"/>
            <a:ext cx="340000" cy="32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68" y="2379745"/>
            <a:ext cx="348572" cy="32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81" y="2442602"/>
            <a:ext cx="320000" cy="26285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6797040" y="377074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995920" y="328306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86880" y="341514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305040" y="344424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15680" y="330200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71840" y="336296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15200" y="3799840"/>
            <a:ext cx="254000" cy="255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2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142" y="2111604"/>
            <a:ext cx="9172280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41276" y="2111604"/>
            <a:ext cx="3744011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09" y="2379745"/>
            <a:ext cx="340000" cy="325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68" y="2379745"/>
            <a:ext cx="348572" cy="32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81" y="2442602"/>
            <a:ext cx="320000" cy="2628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42" y="3105681"/>
            <a:ext cx="2233333" cy="3809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244" y="3115840"/>
            <a:ext cx="2233333" cy="380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00" y="4588514"/>
            <a:ext cx="1104762" cy="26666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527142" y="3523844"/>
            <a:ext cx="27141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80675" y="3527272"/>
            <a:ext cx="27141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41795" y="4898872"/>
            <a:ext cx="3749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31635" y="3537432"/>
            <a:ext cx="0" cy="1371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90835" y="3537432"/>
            <a:ext cx="0" cy="1371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93" y="5441096"/>
            <a:ext cx="871429" cy="3214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456" y="5441095"/>
            <a:ext cx="878572" cy="3214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185" y="5472048"/>
            <a:ext cx="1876191" cy="2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2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142" y="2111604"/>
            <a:ext cx="9172280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41276" y="2111604"/>
            <a:ext cx="3744011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09" y="2379745"/>
            <a:ext cx="340000" cy="32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68" y="2379745"/>
            <a:ext cx="228572" cy="277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81" y="2442602"/>
            <a:ext cx="320000" cy="262857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6797040" y="377074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995920" y="328306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86880" y="341514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305040" y="344424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15680" y="330200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71840" y="336296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15200" y="3799840"/>
            <a:ext cx="254000" cy="255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286155" y="2016364"/>
            <a:ext cx="2693814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95447" y="2111604"/>
            <a:ext cx="2703974" cy="325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01160" y="2109064"/>
            <a:ext cx="2693814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148" y="2420083"/>
            <a:ext cx="228572" cy="2771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67" y="2427227"/>
            <a:ext cx="320000" cy="26285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6797040" y="377074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995920" y="328306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786880" y="3415148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05040" y="344424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615680" y="330200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1840" y="3362960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315200" y="3799840"/>
            <a:ext cx="254000" cy="2553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447617" y="2006940"/>
            <a:ext cx="2693814" cy="32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0" y="2325103"/>
            <a:ext cx="320000" cy="262857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1048263" y="3744039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284851" y="3275215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38103" y="3463854"/>
            <a:ext cx="1208567" cy="320040"/>
          </a:xfrm>
          <a:prstGeom prst="line">
            <a:avLst/>
          </a:prstGeom>
          <a:ln w="34925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556263" y="3492946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4928" y="3322428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62" y="2334527"/>
            <a:ext cx="320000" cy="262857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1568830" y="3769465"/>
            <a:ext cx="254000" cy="2553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31" y="2518234"/>
            <a:ext cx="5881037" cy="2304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9" y="2518234"/>
            <a:ext cx="2516925" cy="2304458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216" y="2473255"/>
            <a:ext cx="506219" cy="23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31" y="2518234"/>
            <a:ext cx="5881037" cy="2304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1" t="12096" r="16500" b="32234"/>
          <a:stretch/>
        </p:blipFill>
        <p:spPr>
          <a:xfrm>
            <a:off x="4809602" y="2518234"/>
            <a:ext cx="2594649" cy="2304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9" t="80115" r="8749" b="9988"/>
          <a:stretch/>
        </p:blipFill>
        <p:spPr>
          <a:xfrm>
            <a:off x="4790748" y="4904912"/>
            <a:ext cx="2594649" cy="327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54" y="4940878"/>
            <a:ext cx="1545714" cy="1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0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5674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/>
              <a:t>Supercurrent transported by Cooper-pairs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/>
              <a:t>Energy gap for quasiparticles  in superconductor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/>
              <a:t>Supercurrent transported through normal metal via Andreev Bound States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/>
              <a:t>Phase driven Josephson current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/>
              <a:t>External magnetic field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38278"/>
            <a:ext cx="3666094" cy="2215363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Josephson Current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20" y="4238278"/>
            <a:ext cx="6232580" cy="2481453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9020710" y="4335694"/>
            <a:ext cx="274320" cy="2743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113176" y="44249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1" y="4399616"/>
            <a:ext cx="182857" cy="1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5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I(\Delta \phi)$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E_{\mathbf{k}} = \sqrt{\varepsilon^2_{\mathbf{k}} + \Delta_0^2}$&#10;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E_{\mathbf{k}} = \sqrt{\varepsilon^2_{\mathbf{k}} + \Delta_0^2}$&#10;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E_{\mathbf{k}} = \varepsilon_{\mathbf{k}}$&#10;&#10;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Delta_0e^{i\phi_1}$&#10;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Delta_0e^{i\phi_2}$&#10;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Delta \phi = \phi_1 - \phi_2$&#10;&#10;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1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1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$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Current density $[ek_F\Delta_0/\pi\hbar]$&#10;\end{document}"/>
  <p:tag name="IGUANATEXSIZE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1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2$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_0,y_0)$&#10;&#10;\end{document}"/>
  <p:tag name="IGUANATEXSIZ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k$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2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W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$&#10;&#10;\end{document}"/>
  <p:tag name="IGUANATEXSIZE" val="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$&#10;&#10;\end{document}"/>
  <p:tag name="IGUANATEX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1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2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1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S_2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30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Mechanism of Josephson Current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17</cp:revision>
  <dcterms:created xsi:type="dcterms:W3CDTF">2016-11-19T16:35:22Z</dcterms:created>
  <dcterms:modified xsi:type="dcterms:W3CDTF">2016-12-07T16:37:58Z</dcterms:modified>
</cp:coreProperties>
</file>