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F499-E779-4857-8B7F-7818D5FF27D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5849-B136-4C1F-B72E-5B9433D54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9.xml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tags" Target="../tags/tag18.xml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tags" Target="../tags/tag21.xml"/><Relationship Id="rId16" Type="http://schemas.openxmlformats.org/officeDocument/2006/relationships/image" Target="../media/image28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4.png"/><Relationship Id="rId5" Type="http://schemas.openxmlformats.org/officeDocument/2006/relationships/tags" Target="../tags/tag24.xml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tags" Target="../tags/tag30.xml"/><Relationship Id="rId21" Type="http://schemas.openxmlformats.org/officeDocument/2006/relationships/image" Target="../media/image19.png"/><Relationship Id="rId7" Type="http://schemas.openxmlformats.org/officeDocument/2006/relationships/tags" Target="../tags/tag34.xml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tags" Target="../tags/tag2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8.png"/><Relationship Id="rId5" Type="http://schemas.openxmlformats.org/officeDocument/2006/relationships/tags" Target="../tags/tag32.xml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tags" Target="../tags/tag31.xml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8" t="12006" r="15995" b="31180"/>
          <a:stretch/>
        </p:blipFill>
        <p:spPr>
          <a:xfrm>
            <a:off x="12179554" y="817372"/>
            <a:ext cx="2748025" cy="2416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9" t="12488" r="15732" b="30697"/>
          <a:stretch/>
        </p:blipFill>
        <p:spPr>
          <a:xfrm>
            <a:off x="9326192" y="817372"/>
            <a:ext cx="2765565" cy="2416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9" t="12223" r="15744" b="30964"/>
          <a:stretch/>
        </p:blipFill>
        <p:spPr>
          <a:xfrm>
            <a:off x="6460893" y="827204"/>
            <a:ext cx="2771413" cy="2416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12203" r="15893" b="30984"/>
          <a:stretch/>
        </p:blipFill>
        <p:spPr>
          <a:xfrm>
            <a:off x="3613378" y="827204"/>
            <a:ext cx="2765566" cy="24166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1821" r="15631" b="31134"/>
          <a:stretch/>
        </p:blipFill>
        <p:spPr>
          <a:xfrm>
            <a:off x="757880" y="817373"/>
            <a:ext cx="2777259" cy="24264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11896" r="16065" b="31509"/>
          <a:stretch/>
        </p:blipFill>
        <p:spPr>
          <a:xfrm>
            <a:off x="12175331" y="4464795"/>
            <a:ext cx="2789674" cy="24428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12173" r="16135" b="31053"/>
          <a:stretch/>
        </p:blipFill>
        <p:spPr>
          <a:xfrm>
            <a:off x="6461693" y="4450230"/>
            <a:ext cx="2790956" cy="24505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12150" r="16580" b="30933"/>
          <a:stretch/>
        </p:blipFill>
        <p:spPr>
          <a:xfrm>
            <a:off x="3613378" y="4431970"/>
            <a:ext cx="2770076" cy="245678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t="12043" r="16205" b="31183"/>
          <a:stretch/>
        </p:blipFill>
        <p:spPr>
          <a:xfrm>
            <a:off x="756559" y="4435065"/>
            <a:ext cx="2778580" cy="245059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735126" y="3373136"/>
            <a:ext cx="27432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70" y="3473608"/>
            <a:ext cx="154286" cy="1733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18" y="4084657"/>
            <a:ext cx="289524" cy="2552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13" y="4084657"/>
            <a:ext cx="274286" cy="2552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09" y="4084657"/>
            <a:ext cx="260952" cy="25523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31" y="4084657"/>
            <a:ext cx="289524" cy="2552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025" y="4084657"/>
            <a:ext cx="260952" cy="2552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17" y="438143"/>
            <a:ext cx="289524" cy="2552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438143"/>
            <a:ext cx="274286" cy="2552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08" y="438143"/>
            <a:ext cx="260952" cy="25523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30" y="438143"/>
            <a:ext cx="289524" cy="2552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24" y="438143"/>
            <a:ext cx="260952" cy="25523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V="1">
            <a:off x="760526" y="6979936"/>
            <a:ext cx="27432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70" y="7080408"/>
            <a:ext cx="154286" cy="17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12062" r="15983" b="31318"/>
          <a:stretch/>
        </p:blipFill>
        <p:spPr>
          <a:xfrm>
            <a:off x="9329350" y="4463035"/>
            <a:ext cx="2774485" cy="2451299"/>
          </a:xfrm>
          <a:prstGeom prst="rect">
            <a:avLst/>
          </a:prstGeom>
        </p:spPr>
      </p:pic>
      <p:pic>
        <p:nvPicPr>
          <p:cNvPr id="33" name="Content Placeholder 3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1571066" y="3266128"/>
            <a:ext cx="3581400" cy="647701"/>
          </a:xfrm>
          <a:prstGeom prst="rect">
            <a:avLst/>
          </a:prstGeom>
        </p:spPr>
      </p:pic>
      <p:pic>
        <p:nvPicPr>
          <p:cNvPr id="36" name="Content Placeholder 3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1624734" y="6936428"/>
            <a:ext cx="3581400" cy="64770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9" y="3364629"/>
            <a:ext cx="1721905" cy="62285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9" y="7038365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t="11992" r="16082" b="31411"/>
          <a:stretch/>
        </p:blipFill>
        <p:spPr>
          <a:xfrm>
            <a:off x="8445499" y="1027906"/>
            <a:ext cx="4394201" cy="3881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6" t="12072" r="16301" b="31261"/>
          <a:stretch/>
        </p:blipFill>
        <p:spPr>
          <a:xfrm>
            <a:off x="3905249" y="1027906"/>
            <a:ext cx="4381501" cy="3886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t="12222" r="15781" b="31180"/>
          <a:stretch/>
        </p:blipFill>
        <p:spPr>
          <a:xfrm>
            <a:off x="-698501" y="1027906"/>
            <a:ext cx="4445001" cy="388143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-661874" y="5024136"/>
            <a:ext cx="438912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70" y="5099208"/>
            <a:ext cx="154286" cy="173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37" y="637731"/>
            <a:ext cx="289524" cy="2552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70" y="637731"/>
            <a:ext cx="274286" cy="255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242" y="637731"/>
            <a:ext cx="260952" cy="255238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9478434" y="4942528"/>
            <a:ext cx="3581400" cy="647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29" y="5024136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1853" r="15975" b="31111"/>
          <a:stretch/>
        </p:blipFill>
        <p:spPr>
          <a:xfrm>
            <a:off x="3697413" y="1569527"/>
            <a:ext cx="3166982" cy="2811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r="7931"/>
          <a:stretch/>
        </p:blipFill>
        <p:spPr>
          <a:xfrm>
            <a:off x="-1203505" y="1495347"/>
            <a:ext cx="4690096" cy="3648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11852" r="16336" b="31111"/>
          <a:stretch/>
        </p:blipFill>
        <p:spPr>
          <a:xfrm>
            <a:off x="10260880" y="1569528"/>
            <a:ext cx="3155748" cy="28091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84713" y="4565776"/>
            <a:ext cx="32004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1" y="4636574"/>
            <a:ext cx="154286" cy="17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80" y="1176611"/>
            <a:ext cx="1139048" cy="25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89" y="1176611"/>
            <a:ext cx="878095" cy="255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1822" r="17748" b="31238"/>
          <a:stretch/>
        </p:blipFill>
        <p:spPr>
          <a:xfrm>
            <a:off x="7021507" y="1569527"/>
            <a:ext cx="3082261" cy="2809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59" y="1171452"/>
            <a:ext cx="916190" cy="255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59" y="3971842"/>
            <a:ext cx="854286" cy="1914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99" y="3384269"/>
            <a:ext cx="658571" cy="1914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3" y="1961147"/>
            <a:ext cx="687143" cy="191429"/>
          </a:xfrm>
          <a:prstGeom prst="rect">
            <a:avLst/>
          </a:prstGeom>
        </p:spPr>
      </p:pic>
      <p:pic>
        <p:nvPicPr>
          <p:cNvPr id="23" name="Content Placeholder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0049934" y="4409128"/>
            <a:ext cx="3581400" cy="6477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962" y="4521477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4495800" y="5054599"/>
            <a:ext cx="3581400" cy="647701"/>
          </a:xfrm>
        </p:spPr>
      </p:pic>
    </p:spTree>
    <p:extLst>
      <p:ext uri="{BB962C8B-B14F-4D97-AF65-F5344CB8AC3E}">
        <p14:creationId xmlns:p14="http://schemas.microsoft.com/office/powerpoint/2010/main" val="14679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478" y="-25800"/>
            <a:ext cx="686615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0" y="1849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0" t="12222" r="15893" b="32032"/>
          <a:stretch/>
        </p:blipFill>
        <p:spPr>
          <a:xfrm>
            <a:off x="4542576" y="3551480"/>
            <a:ext cx="3646030" cy="313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7" t="11852" r="15841" b="31111"/>
          <a:stretch/>
        </p:blipFill>
        <p:spPr>
          <a:xfrm>
            <a:off x="8368167" y="3550135"/>
            <a:ext cx="3555999" cy="3138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6" t="12072" r="16301" b="31261"/>
          <a:stretch/>
        </p:blipFill>
        <p:spPr>
          <a:xfrm>
            <a:off x="769113" y="203267"/>
            <a:ext cx="3593901" cy="318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t="12222" r="15781" b="31180"/>
          <a:stretch/>
        </p:blipFill>
        <p:spPr>
          <a:xfrm>
            <a:off x="769114" y="3550134"/>
            <a:ext cx="3593901" cy="313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9" t="12223" r="15744" b="30964"/>
          <a:stretch/>
        </p:blipFill>
        <p:spPr>
          <a:xfrm>
            <a:off x="4542576" y="203266"/>
            <a:ext cx="3655624" cy="3187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12407" r="17401" b="31111"/>
          <a:stretch/>
        </p:blipFill>
        <p:spPr>
          <a:xfrm>
            <a:off x="8368166" y="203266"/>
            <a:ext cx="3556000" cy="3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11896" r="16065" b="31509"/>
          <a:stretch/>
        </p:blipFill>
        <p:spPr>
          <a:xfrm>
            <a:off x="10867231" y="2966195"/>
            <a:ext cx="2789674" cy="244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12173" r="16135" b="31053"/>
          <a:stretch/>
        </p:blipFill>
        <p:spPr>
          <a:xfrm>
            <a:off x="5153593" y="2951630"/>
            <a:ext cx="2790956" cy="2450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12150" r="16580" b="30933"/>
          <a:stretch/>
        </p:blipFill>
        <p:spPr>
          <a:xfrm>
            <a:off x="2305278" y="2933370"/>
            <a:ext cx="2770076" cy="2456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t="12043" r="16205" b="31183"/>
          <a:stretch/>
        </p:blipFill>
        <p:spPr>
          <a:xfrm>
            <a:off x="-551541" y="2936465"/>
            <a:ext cx="2778580" cy="2450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18" y="2586057"/>
            <a:ext cx="289524" cy="25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3" y="2586057"/>
            <a:ext cx="274286" cy="25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09" y="2586057"/>
            <a:ext cx="260952" cy="25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31" y="2586057"/>
            <a:ext cx="289524" cy="255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25" y="2586057"/>
            <a:ext cx="260952" cy="25523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-547574" y="5481336"/>
            <a:ext cx="274320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0" y="5581808"/>
            <a:ext cx="154286" cy="17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12062" r="15983" b="31318"/>
          <a:stretch/>
        </p:blipFill>
        <p:spPr>
          <a:xfrm>
            <a:off x="8021250" y="2964435"/>
            <a:ext cx="2774485" cy="2451299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0316634" y="5437828"/>
            <a:ext cx="3581400" cy="6477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29" y="5539765"/>
            <a:ext cx="1721905" cy="62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8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d)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e)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b)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a)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c)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b)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/3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\pi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/3$&#10;&#10;&#10;\end{document}"/>
  <p:tag name="IGUANATEXSIZ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&#10;\end{document}"/>
  <p:tag name="IGUANATEXSIZ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\pi$&#10;&#10;&#10;\end{document}"/>
  <p:tag name="IGUANATEXSIZ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b)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a)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a)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c)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d)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e)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c)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d)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e)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b)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a)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c)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27</cp:revision>
  <dcterms:created xsi:type="dcterms:W3CDTF">2016-12-04T13:54:47Z</dcterms:created>
  <dcterms:modified xsi:type="dcterms:W3CDTF">2016-12-12T10:02:58Z</dcterms:modified>
</cp:coreProperties>
</file>