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2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6CD2-8770-4D27-9DCF-578EF09CA92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C0BE-EABB-43B6-AA21-EB2CDC12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2" t="11896" r="16065" b="31509"/>
          <a:stretch/>
        </p:blipFill>
        <p:spPr>
          <a:xfrm>
            <a:off x="13445331" y="2381995"/>
            <a:ext cx="2789674" cy="2442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12173" r="16135" b="31053"/>
          <a:stretch/>
        </p:blipFill>
        <p:spPr>
          <a:xfrm>
            <a:off x="7731693" y="2367430"/>
            <a:ext cx="2790956" cy="2450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0" t="12150" r="16580" b="30933"/>
          <a:stretch/>
        </p:blipFill>
        <p:spPr>
          <a:xfrm>
            <a:off x="4883378" y="2349170"/>
            <a:ext cx="2770076" cy="2456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9" t="12043" r="16205" b="31183"/>
          <a:stretch/>
        </p:blipFill>
        <p:spPr>
          <a:xfrm>
            <a:off x="2026559" y="2352265"/>
            <a:ext cx="2778580" cy="245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68" y="1987131"/>
            <a:ext cx="1238095" cy="25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87" y="1996556"/>
            <a:ext cx="1169524" cy="255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123" y="1987131"/>
            <a:ext cx="1238095" cy="2552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433" y="1987131"/>
            <a:ext cx="1238095" cy="2552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215" y="1984734"/>
            <a:ext cx="1041905" cy="25523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2030526" y="4897136"/>
            <a:ext cx="274320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70" y="4997608"/>
            <a:ext cx="154286" cy="1733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12062" r="15983" b="31318"/>
          <a:stretch/>
        </p:blipFill>
        <p:spPr>
          <a:xfrm>
            <a:off x="10599350" y="2380235"/>
            <a:ext cx="2774485" cy="2451299"/>
          </a:xfrm>
          <a:prstGeom prst="rect">
            <a:avLst/>
          </a:prstGeom>
        </p:spPr>
      </p:pic>
      <p:pic>
        <p:nvPicPr>
          <p:cNvPr id="33" name="Content Placeholder 3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2894734" y="4853628"/>
            <a:ext cx="3581400" cy="6477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29" y="4955565"/>
            <a:ext cx="1721905" cy="6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03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1\pi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\pi/4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2\pi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8\pi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\pi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5</cp:revision>
  <dcterms:created xsi:type="dcterms:W3CDTF">2016-12-09T09:32:43Z</dcterms:created>
  <dcterms:modified xsi:type="dcterms:W3CDTF">2016-12-09T17:44:04Z</dcterms:modified>
</cp:coreProperties>
</file>