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76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2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8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1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0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2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8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1" t="11853" r="15975" b="31111"/>
          <a:stretch/>
        </p:blipFill>
        <p:spPr>
          <a:xfrm>
            <a:off x="6745413" y="1569527"/>
            <a:ext cx="3166982" cy="28114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1" r="7931"/>
          <a:stretch/>
        </p:blipFill>
        <p:spPr>
          <a:xfrm>
            <a:off x="1844495" y="1495349"/>
            <a:ext cx="4690096" cy="3648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6" t="11852" r="16336" b="31111"/>
          <a:stretch/>
        </p:blipFill>
        <p:spPr>
          <a:xfrm>
            <a:off x="13308880" y="1569530"/>
            <a:ext cx="3155748" cy="280916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732713" y="4565776"/>
            <a:ext cx="320040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61" y="4636576"/>
            <a:ext cx="154286" cy="17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380" y="1176611"/>
            <a:ext cx="1139048" cy="25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591" y="1176611"/>
            <a:ext cx="878095" cy="2552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1" t="11822" r="17748" b="31238"/>
          <a:stretch/>
        </p:blipFill>
        <p:spPr>
          <a:xfrm>
            <a:off x="10069509" y="1569529"/>
            <a:ext cx="3082261" cy="28091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659" y="1171452"/>
            <a:ext cx="916190" cy="2552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59" y="3971844"/>
            <a:ext cx="854286" cy="1914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01" y="3384271"/>
            <a:ext cx="658571" cy="1914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435" y="1961149"/>
            <a:ext cx="687143" cy="191429"/>
          </a:xfrm>
          <a:prstGeom prst="rect">
            <a:avLst/>
          </a:prstGeom>
        </p:spPr>
      </p:pic>
      <p:pic>
        <p:nvPicPr>
          <p:cNvPr id="23" name="Content Placeholder 3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13097934" y="4409130"/>
            <a:ext cx="3581400" cy="6477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964" y="4521479"/>
            <a:ext cx="1721905" cy="62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036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/3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\pi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/3$&#10;&#10;&#10;\end{document}"/>
  <p:tag name="IGUANATEXSIZ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$&#10;&#10;&#10;\end{document}"/>
  <p:tag name="IGUANATEXSIZ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\pi$&#10;&#10;&#10;\end{document}"/>
  <p:tag name="IGUANATEXSIZ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\begin{split}&#10;&amp;\mathrm{Current \ density} \\&#10;&amp;[ek_F\Delta_0/\pi\hbar]&#10;\end{split}&#10;\end{equation*}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2</cp:revision>
  <dcterms:created xsi:type="dcterms:W3CDTF">2016-12-09T09:32:43Z</dcterms:created>
  <dcterms:modified xsi:type="dcterms:W3CDTF">2016-12-09T09:44:47Z</dcterms:modified>
</cp:coreProperties>
</file>