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D42C-70BB-4E49-96F5-A650844E352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7C1-DBEF-4B74-902B-1E9F5B96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D42C-70BB-4E49-96F5-A650844E352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7C1-DBEF-4B74-902B-1E9F5B96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1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D42C-70BB-4E49-96F5-A650844E352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7C1-DBEF-4B74-902B-1E9F5B96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D42C-70BB-4E49-96F5-A650844E352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7C1-DBEF-4B74-902B-1E9F5B96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4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D42C-70BB-4E49-96F5-A650844E352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7C1-DBEF-4B74-902B-1E9F5B96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1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D42C-70BB-4E49-96F5-A650844E352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7C1-DBEF-4B74-902B-1E9F5B96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1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D42C-70BB-4E49-96F5-A650844E352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7C1-DBEF-4B74-902B-1E9F5B96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8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D42C-70BB-4E49-96F5-A650844E352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7C1-DBEF-4B74-902B-1E9F5B96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D42C-70BB-4E49-96F5-A650844E352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7C1-DBEF-4B74-902B-1E9F5B96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3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D42C-70BB-4E49-96F5-A650844E352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7C1-DBEF-4B74-902B-1E9F5B96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2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D42C-70BB-4E49-96F5-A650844E352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67C1-DBEF-4B74-902B-1E9F5B96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3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6D42C-70BB-4E49-96F5-A650844E352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667C1-DBEF-4B74-902B-1E9F5B96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6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Supercurrent transport via Andreev bound states in an external magnetic field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Anna Brøyn</a:t>
            </a:r>
          </a:p>
          <a:p>
            <a:r>
              <a:rPr lang="en-US" sz="1600" dirty="0"/>
              <a:t>Supervisor: Jacob Linder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90" y="4516509"/>
            <a:ext cx="5154019" cy="183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6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5674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endParaRPr lang="en-US" sz="2000" dirty="0"/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sz="2000" dirty="0"/>
              <a:t>Cooper-pairs transport supercurrent in superconductor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sz="2000" dirty="0"/>
              <a:t>Andreev Bound States transport supercurrent in normal metal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sz="2000" dirty="0"/>
              <a:t>The supercurrent is phase driven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612" y="4359101"/>
            <a:ext cx="3464507" cy="2093547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supercurrent transport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612" y="1690688"/>
            <a:ext cx="3464507" cy="2085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73" y="4359101"/>
            <a:ext cx="5874431" cy="20935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492" y="5319886"/>
            <a:ext cx="1876191" cy="290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92" y="5326275"/>
            <a:ext cx="278572" cy="2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422" y="5329313"/>
            <a:ext cx="285714" cy="285714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627821" y="4486524"/>
            <a:ext cx="274320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720287" y="457580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22" y="4550446"/>
            <a:ext cx="182857" cy="1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5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70" y="1151675"/>
            <a:ext cx="3903767" cy="2494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70" y="3744625"/>
            <a:ext cx="3935748" cy="26781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07412"/>
            <a:ext cx="5767619" cy="6095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74" y="3938880"/>
            <a:ext cx="5386424" cy="248389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694548" y="3940399"/>
            <a:ext cx="0" cy="21031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20563" y="3941967"/>
            <a:ext cx="0" cy="21031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77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Supercurrent vortices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Apply non-constant magnetic field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Use magnetic field to control the supercurrent</a:t>
            </a:r>
          </a:p>
        </p:txBody>
      </p:sp>
    </p:spTree>
    <p:extLst>
      <p:ext uri="{BB962C8B-B14F-4D97-AF65-F5344CB8AC3E}">
        <p14:creationId xmlns:p14="http://schemas.microsoft.com/office/powerpoint/2010/main" val="31370321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Delta \phi = \phi_1 - \phi_2$&#10;&#10;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$\phi_1$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$\phi_2$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B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elta I_k(\Delta \phi) = \frac{e\Delta_0}{\hbar} \sin\left(\frac{\Delta \phi}{2} - \frac{\gamma_k}{2}\right)\tanh\left(\frac{\Delta_0\cos\left(\frac{\Delta \phi}{2} - \frac{\gamma_k}{2}\right)}{2k_BT}\right)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57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Supercurrent transport via Andreev bound states in an external magnetic field</vt:lpstr>
      <vt:lpstr>Mechanism of supercurrent transport</vt:lpstr>
      <vt:lpstr>Some Results</vt:lpstr>
      <vt:lpstr>Conclusion and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Supercurrent transport via Andreev bound states in an external magnetic field</dc:title>
  <dc:creator>Anna Brøyn</dc:creator>
  <cp:lastModifiedBy>Anna Brøyn</cp:lastModifiedBy>
  <cp:revision>19</cp:revision>
  <dcterms:created xsi:type="dcterms:W3CDTF">2016-11-19T18:08:26Z</dcterms:created>
  <dcterms:modified xsi:type="dcterms:W3CDTF">2016-11-21T09:21:44Z</dcterms:modified>
</cp:coreProperties>
</file>