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373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244726"/>
            <a:ext cx="14767560" cy="477520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7204076"/>
            <a:ext cx="13030200" cy="3311524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730250"/>
            <a:ext cx="374618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730250"/>
            <a:ext cx="1102137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3419479"/>
            <a:ext cx="14984730" cy="5705474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9178929"/>
            <a:ext cx="14984730" cy="3000374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651250"/>
            <a:ext cx="738378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0253"/>
            <a:ext cx="149847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3362326"/>
            <a:ext cx="7349846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5010150"/>
            <a:ext cx="734984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3362326"/>
            <a:ext cx="7386043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5010150"/>
            <a:ext cx="73860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974853"/>
            <a:ext cx="8795385" cy="97472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974853"/>
            <a:ext cx="8795385" cy="97472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730253"/>
            <a:ext cx="149847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651250"/>
            <a:ext cx="149847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2712703"/>
            <a:ext cx="58635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2.png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63" Type="http://schemas.openxmlformats.org/officeDocument/2006/relationships/image" Target="../media/image3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2.png"/><Relationship Id="rId41" Type="http://schemas.openxmlformats.org/officeDocument/2006/relationships/image" Target="../media/image14.png"/><Relationship Id="rId54" Type="http://schemas.openxmlformats.org/officeDocument/2006/relationships/image" Target="../media/image26.png"/><Relationship Id="rId62" Type="http://schemas.openxmlformats.org/officeDocument/2006/relationships/image" Target="../media/image3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66" Type="http://schemas.openxmlformats.org/officeDocument/2006/relationships/image" Target="../media/image3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61" Type="http://schemas.openxmlformats.org/officeDocument/2006/relationships/image" Target="../media/image3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png"/><Relationship Id="rId44" Type="http://schemas.openxmlformats.org/officeDocument/2006/relationships/image" Target="../media/image16.png"/><Relationship Id="rId52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image" Target="../media/image3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microsoft.com/office/2007/relationships/hdphoto" Target="../media/hdphoto1.wdp"/><Relationship Id="rId48" Type="http://schemas.openxmlformats.org/officeDocument/2006/relationships/image" Target="../media/image20.png"/><Relationship Id="rId56" Type="http://schemas.openxmlformats.org/officeDocument/2006/relationships/image" Target="../media/image28.png"/><Relationship Id="rId64" Type="http://schemas.openxmlformats.org/officeDocument/2006/relationships/image" Target="../media/image36.png"/><Relationship Id="rId8" Type="http://schemas.openxmlformats.org/officeDocument/2006/relationships/tags" Target="../tags/tag8.xml"/><Relationship Id="rId51" Type="http://schemas.openxmlformats.org/officeDocument/2006/relationships/image" Target="../media/image2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8.png"/><Relationship Id="rId5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28" y="833120"/>
            <a:ext cx="1081905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3" y="83396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68" y="83312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89" y="839438"/>
            <a:ext cx="88571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5" y="833120"/>
            <a:ext cx="887619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866" y="82800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755" y="83943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82" y="839438"/>
            <a:ext cx="887619" cy="25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847" y="83943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1" y="3474731"/>
            <a:ext cx="108571" cy="17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83" y="2286490"/>
            <a:ext cx="154286" cy="17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50" y="4660993"/>
            <a:ext cx="339048" cy="17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6" y="5845347"/>
            <a:ext cx="464762" cy="1733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7" y="1098246"/>
            <a:ext cx="278095" cy="17333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360578" y="120478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3953" y="236103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47329" y="357692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50644" y="475305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0583" y="5915932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446866" y="1130634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11413489"/>
            <a:ext cx="154286" cy="173333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3792200" y="11149705"/>
            <a:ext cx="3581400" cy="64770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2" y="11262054"/>
            <a:ext cx="1721905" cy="62285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339" y="11485859"/>
            <a:ext cx="108571" cy="17523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545" y="11485859"/>
            <a:ext cx="300952" cy="1752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557" y="11497293"/>
            <a:ext cx="426667" cy="17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1" y="8664634"/>
            <a:ext cx="108571" cy="17523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83" y="7476393"/>
            <a:ext cx="154286" cy="17333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50" y="9850896"/>
            <a:ext cx="339048" cy="17333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6" y="11035250"/>
            <a:ext cx="464762" cy="1733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7" y="6288149"/>
            <a:ext cx="278095" cy="173333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2360578" y="639469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353953" y="755094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347329" y="876683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350644" y="994296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360583" y="1110583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4" y="8575403"/>
            <a:ext cx="1645714" cy="3828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4" y="3399785"/>
            <a:ext cx="1231429" cy="354286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2450592" y="6373368"/>
            <a:ext cx="1554480" cy="475488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4096512" y="6373368"/>
            <a:ext cx="1554480" cy="475488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5742432" y="6373368"/>
            <a:ext cx="1554480" cy="475488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7388352" y="6373368"/>
            <a:ext cx="1554480" cy="475488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9034272" y="6373368"/>
            <a:ext cx="1554480" cy="475488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0671048" y="6373368"/>
            <a:ext cx="1554480" cy="47548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2326112" y="6373368"/>
            <a:ext cx="1554480" cy="475488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2450592" y="1188720"/>
            <a:ext cx="1554480" cy="475488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4096512" y="1188720"/>
            <a:ext cx="1554480" cy="475488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5742432" y="1188720"/>
            <a:ext cx="1554480" cy="475488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7388352" y="1188720"/>
            <a:ext cx="1554480" cy="475488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9034272" y="1188720"/>
            <a:ext cx="1554480" cy="475488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0671048" y="1188720"/>
            <a:ext cx="1554480" cy="475488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2326112" y="1188720"/>
            <a:ext cx="1554480" cy="475488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3972032" y="1188720"/>
            <a:ext cx="1554480" cy="475488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5617952" y="1188720"/>
            <a:ext cx="1554480" cy="475488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3972032" y="6373368"/>
            <a:ext cx="1554480" cy="475488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997" r="22939" b="32726"/>
          <a:stretch/>
        </p:blipFill>
        <p:spPr>
          <a:xfrm>
            <a:off x="15617952" y="6373368"/>
            <a:ext cx="15544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3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20</cp:revision>
  <dcterms:created xsi:type="dcterms:W3CDTF">2016-12-11T12:53:21Z</dcterms:created>
  <dcterms:modified xsi:type="dcterms:W3CDTF">2016-12-13T16:38:12Z</dcterms:modified>
</cp:coreProperties>
</file>