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92024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4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2244726"/>
            <a:ext cx="1632204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7204076"/>
            <a:ext cx="144018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9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1718" y="730250"/>
            <a:ext cx="414051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166" y="730250"/>
            <a:ext cx="12181523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9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9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65" y="3419479"/>
            <a:ext cx="1656207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165" y="9178929"/>
            <a:ext cx="1656207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7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165" y="3651250"/>
            <a:ext cx="816102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1215" y="3651250"/>
            <a:ext cx="816102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9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730253"/>
            <a:ext cx="1656207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668" y="3362326"/>
            <a:ext cx="812351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668" y="5010150"/>
            <a:ext cx="812351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1216" y="3362326"/>
            <a:ext cx="816352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1216" y="5010150"/>
            <a:ext cx="8163521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2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914400"/>
            <a:ext cx="61932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3521" y="1974853"/>
            <a:ext cx="9721215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4114800"/>
            <a:ext cx="61932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914400"/>
            <a:ext cx="61932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3521" y="1974853"/>
            <a:ext cx="9721215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4114800"/>
            <a:ext cx="61932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165" y="730253"/>
            <a:ext cx="1656207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165" y="3651250"/>
            <a:ext cx="1656207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12712703"/>
            <a:ext cx="43205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B123-D7EF-4E83-BA9B-DCD73348500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12712703"/>
            <a:ext cx="648081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12712703"/>
            <a:ext cx="43205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11.png"/><Relationship Id="rId21" Type="http://schemas.openxmlformats.org/officeDocument/2006/relationships/tags" Target="../tags/tag21.xml"/><Relationship Id="rId34" Type="http://schemas.openxmlformats.org/officeDocument/2006/relationships/image" Target="../media/image6.png"/><Relationship Id="rId42" Type="http://schemas.openxmlformats.org/officeDocument/2006/relationships/image" Target="../media/image14.png"/><Relationship Id="rId47" Type="http://schemas.openxmlformats.org/officeDocument/2006/relationships/image" Target="../media/image18.png"/><Relationship Id="rId50" Type="http://schemas.openxmlformats.org/officeDocument/2006/relationships/image" Target="../media/image21.png"/><Relationship Id="rId55" Type="http://schemas.openxmlformats.org/officeDocument/2006/relationships/image" Target="../media/image26.png"/><Relationship Id="rId63" Type="http://schemas.openxmlformats.org/officeDocument/2006/relationships/image" Target="../media/image34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1.png"/><Relationship Id="rId41" Type="http://schemas.openxmlformats.org/officeDocument/2006/relationships/image" Target="../media/image13.png"/><Relationship Id="rId54" Type="http://schemas.openxmlformats.org/officeDocument/2006/relationships/image" Target="../media/image25.png"/><Relationship Id="rId62" Type="http://schemas.openxmlformats.org/officeDocument/2006/relationships/image" Target="../media/image3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4.png"/><Relationship Id="rId37" Type="http://schemas.openxmlformats.org/officeDocument/2006/relationships/image" Target="../media/image9.png"/><Relationship Id="rId40" Type="http://schemas.openxmlformats.org/officeDocument/2006/relationships/image" Target="../media/image12.png"/><Relationship Id="rId45" Type="http://schemas.openxmlformats.org/officeDocument/2006/relationships/image" Target="../media/image16.png"/><Relationship Id="rId53" Type="http://schemas.openxmlformats.org/officeDocument/2006/relationships/image" Target="../media/image24.png"/><Relationship Id="rId58" Type="http://schemas.openxmlformats.org/officeDocument/2006/relationships/image" Target="../media/image29.png"/><Relationship Id="rId66" Type="http://schemas.openxmlformats.org/officeDocument/2006/relationships/image" Target="../media/image37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1.xml"/><Relationship Id="rId36" Type="http://schemas.openxmlformats.org/officeDocument/2006/relationships/image" Target="../media/image8.png"/><Relationship Id="rId49" Type="http://schemas.openxmlformats.org/officeDocument/2006/relationships/image" Target="../media/image20.png"/><Relationship Id="rId57" Type="http://schemas.openxmlformats.org/officeDocument/2006/relationships/image" Target="../media/image28.png"/><Relationship Id="rId61" Type="http://schemas.openxmlformats.org/officeDocument/2006/relationships/image" Target="../media/image32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3.png"/><Relationship Id="rId44" Type="http://schemas.openxmlformats.org/officeDocument/2006/relationships/image" Target="../media/image15.png"/><Relationship Id="rId52" Type="http://schemas.openxmlformats.org/officeDocument/2006/relationships/image" Target="../media/image23.png"/><Relationship Id="rId60" Type="http://schemas.openxmlformats.org/officeDocument/2006/relationships/image" Target="../media/image31.png"/><Relationship Id="rId65" Type="http://schemas.openxmlformats.org/officeDocument/2006/relationships/image" Target="../media/image3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2.png"/><Relationship Id="rId35" Type="http://schemas.openxmlformats.org/officeDocument/2006/relationships/image" Target="../media/image7.png"/><Relationship Id="rId43" Type="http://schemas.microsoft.com/office/2007/relationships/hdphoto" Target="../media/hdphoto1.wdp"/><Relationship Id="rId48" Type="http://schemas.openxmlformats.org/officeDocument/2006/relationships/image" Target="../media/image19.png"/><Relationship Id="rId56" Type="http://schemas.openxmlformats.org/officeDocument/2006/relationships/image" Target="../media/image27.png"/><Relationship Id="rId64" Type="http://schemas.openxmlformats.org/officeDocument/2006/relationships/image" Target="../media/image35.png"/><Relationship Id="rId8" Type="http://schemas.openxmlformats.org/officeDocument/2006/relationships/tags" Target="../tags/tag8.xml"/><Relationship Id="rId51" Type="http://schemas.openxmlformats.org/officeDocument/2006/relationships/image" Target="../media/image22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5.png"/><Relationship Id="rId38" Type="http://schemas.openxmlformats.org/officeDocument/2006/relationships/image" Target="../media/image10.png"/><Relationship Id="rId46" Type="http://schemas.openxmlformats.org/officeDocument/2006/relationships/image" Target="../media/image17.png"/><Relationship Id="rId5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629" y="1347470"/>
            <a:ext cx="1081905" cy="255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454" y="1348317"/>
            <a:ext cx="878095" cy="25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69" y="1347470"/>
            <a:ext cx="1081905" cy="255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89" y="1353788"/>
            <a:ext cx="885714" cy="255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867" y="1342358"/>
            <a:ext cx="891429" cy="25523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756" y="1353788"/>
            <a:ext cx="887619" cy="25523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883" y="1353788"/>
            <a:ext cx="887619" cy="2552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847" y="1353788"/>
            <a:ext cx="1015238" cy="25523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069" y="3835308"/>
            <a:ext cx="108571" cy="17523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483" y="2684754"/>
            <a:ext cx="154286" cy="173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81" y="4984765"/>
            <a:ext cx="339048" cy="1733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672" y="6103865"/>
            <a:ext cx="464762" cy="1733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78" y="1612597"/>
            <a:ext cx="278095" cy="173333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2589178" y="1719137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82553" y="2759301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94716" y="3937505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616975" y="5076828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591749" y="6174449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2675466" y="11515899"/>
            <a:ext cx="1554480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433" y="11623040"/>
            <a:ext cx="154286" cy="173333"/>
          </a:xfrm>
          <a:prstGeom prst="rect">
            <a:avLst/>
          </a:prstGeom>
        </p:spPr>
      </p:pic>
      <p:pic>
        <p:nvPicPr>
          <p:cNvPr id="87" name="Content Placeholder 3"/>
          <p:cNvPicPr>
            <a:picLocks noChangeAspect="1"/>
          </p:cNvPicPr>
          <p:nvPr/>
        </p:nvPicPr>
        <p:blipFill rotWithShape="1">
          <a:blip r:embed="rId42"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ackgroundRemoval t="75268" b="88704" l="13777" r="940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74206" r="4523" b="10908"/>
          <a:stretch/>
        </p:blipFill>
        <p:spPr>
          <a:xfrm>
            <a:off x="15316200" y="11359256"/>
            <a:ext cx="3581400" cy="64770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233" y="11471605"/>
            <a:ext cx="1721905" cy="622857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340" y="11695409"/>
            <a:ext cx="108571" cy="17523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545" y="11695409"/>
            <a:ext cx="300952" cy="175238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558" y="11706844"/>
            <a:ext cx="426667" cy="17714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4" y="8985433"/>
            <a:ext cx="1536000" cy="35733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" y="3781467"/>
            <a:ext cx="1149333" cy="330667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860" r="8967" b="21588"/>
          <a:stretch/>
        </p:blipFill>
        <p:spPr>
          <a:xfrm>
            <a:off x="2679192" y="6887719"/>
            <a:ext cx="1554480" cy="4487461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 rotWithShape="1"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4325112" y="6887719"/>
            <a:ext cx="1554480" cy="4487461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 rotWithShape="1"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5971032" y="6887719"/>
            <a:ext cx="1554480" cy="4487461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7616952" y="6887719"/>
            <a:ext cx="1554480" cy="4487461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 rotWithShape="1"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12195048" y="6887719"/>
            <a:ext cx="1554480" cy="4487461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 rotWithShape="1"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13850112" y="6887719"/>
            <a:ext cx="1554480" cy="4487461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 rotWithShape="1"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2679192" y="1703071"/>
            <a:ext cx="1554480" cy="4487461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5" t="8405" r="8967" b="22043"/>
          <a:stretch/>
        </p:blipFill>
        <p:spPr>
          <a:xfrm>
            <a:off x="4325112" y="1703071"/>
            <a:ext cx="1554480" cy="4487461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5971032" y="1703070"/>
            <a:ext cx="1554480" cy="448746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 rotWithShape="1"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7616952" y="1703071"/>
            <a:ext cx="1554480" cy="4487461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 rotWithShape="1"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13850112" y="1703071"/>
            <a:ext cx="1554480" cy="4487461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 rotWithShape="1"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15496032" y="1703071"/>
            <a:ext cx="1554480" cy="4487461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 rotWithShape="1"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17141952" y="1703071"/>
            <a:ext cx="1554480" cy="4487461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 rotWithShape="1"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15496032" y="6887719"/>
            <a:ext cx="1554480" cy="4487461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 rotWithShape="1"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17141952" y="6887719"/>
            <a:ext cx="1554480" cy="4487461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9318879" y="2438399"/>
            <a:ext cx="1330567" cy="77386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9844898" y="3072920"/>
            <a:ext cx="287707" cy="304921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Chevron 70"/>
          <p:cNvSpPr/>
          <p:nvPr/>
        </p:nvSpPr>
        <p:spPr>
          <a:xfrm flipH="1">
            <a:off x="9802748" y="2288224"/>
            <a:ext cx="287707" cy="304921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hevron 73"/>
          <p:cNvSpPr/>
          <p:nvPr/>
        </p:nvSpPr>
        <p:spPr>
          <a:xfrm>
            <a:off x="9812686" y="3414832"/>
            <a:ext cx="296492" cy="369258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824388" y="26847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835786" y="3835308"/>
            <a:ext cx="274320" cy="2743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0861337" y="2788086"/>
            <a:ext cx="0" cy="2286000"/>
          </a:xfrm>
          <a:prstGeom prst="straightConnector1">
            <a:avLst/>
          </a:prstGeom>
          <a:ln w="571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068" y="3891940"/>
            <a:ext cx="1035714" cy="230953"/>
          </a:xfrm>
          <a:prstGeom prst="rect">
            <a:avLst/>
          </a:prstGeom>
        </p:spPr>
      </p:pic>
      <p:cxnSp>
        <p:nvCxnSpPr>
          <p:cNvPr id="114" name="Straight Arrow Connector 113"/>
          <p:cNvCxnSpPr/>
          <p:nvPr/>
        </p:nvCxnSpPr>
        <p:spPr>
          <a:xfrm flipH="1">
            <a:off x="10419728" y="7933007"/>
            <a:ext cx="0" cy="1371600"/>
          </a:xfrm>
          <a:prstGeom prst="straightConnector1">
            <a:avLst/>
          </a:prstGeom>
          <a:ln w="571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303" y="8503331"/>
            <a:ext cx="1114286" cy="230953"/>
          </a:xfrm>
          <a:prstGeom prst="rect">
            <a:avLst/>
          </a:prstGeom>
        </p:spPr>
      </p:pic>
      <p:sp>
        <p:nvSpPr>
          <p:cNvPr id="119" name="Oval 118"/>
          <p:cNvSpPr/>
          <p:nvPr/>
        </p:nvSpPr>
        <p:spPr>
          <a:xfrm>
            <a:off x="9389927" y="7775344"/>
            <a:ext cx="818574" cy="53686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0" name="Chevron 119"/>
          <p:cNvSpPr/>
          <p:nvPr/>
        </p:nvSpPr>
        <p:spPr>
          <a:xfrm flipH="1">
            <a:off x="9659007" y="8139945"/>
            <a:ext cx="237799" cy="285175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Chevron 120"/>
          <p:cNvSpPr/>
          <p:nvPr/>
        </p:nvSpPr>
        <p:spPr>
          <a:xfrm flipH="1">
            <a:off x="9658901" y="7647832"/>
            <a:ext cx="237799" cy="285175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 rotWithShape="1"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8404" r="8969" b="22042"/>
          <a:stretch/>
        </p:blipFill>
        <p:spPr>
          <a:xfrm>
            <a:off x="12195048" y="1703070"/>
            <a:ext cx="1554480" cy="4487462"/>
          </a:xfrm>
          <a:prstGeom prst="rect">
            <a:avLst/>
          </a:prstGeom>
        </p:spPr>
      </p:pic>
      <p:sp>
        <p:nvSpPr>
          <p:cNvPr id="122" name="Oval 121"/>
          <p:cNvSpPr/>
          <p:nvPr/>
        </p:nvSpPr>
        <p:spPr>
          <a:xfrm>
            <a:off x="9318879" y="4705349"/>
            <a:ext cx="1330567" cy="77386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3" name="Chevron 122"/>
          <p:cNvSpPr/>
          <p:nvPr/>
        </p:nvSpPr>
        <p:spPr>
          <a:xfrm>
            <a:off x="9844898" y="5339870"/>
            <a:ext cx="287707" cy="304921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Chevron 123"/>
          <p:cNvSpPr/>
          <p:nvPr/>
        </p:nvSpPr>
        <p:spPr>
          <a:xfrm flipH="1">
            <a:off x="9802748" y="4555174"/>
            <a:ext cx="287707" cy="304921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824388" y="495170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9318879" y="3581399"/>
            <a:ext cx="1330567" cy="77386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7" name="Chevron 126"/>
          <p:cNvSpPr/>
          <p:nvPr/>
        </p:nvSpPr>
        <p:spPr>
          <a:xfrm>
            <a:off x="9844898" y="4234970"/>
            <a:ext cx="287707" cy="304921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9385975" y="8895670"/>
            <a:ext cx="818574" cy="53686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4" name="Chevron 173"/>
          <p:cNvSpPr/>
          <p:nvPr/>
        </p:nvSpPr>
        <p:spPr>
          <a:xfrm flipH="1">
            <a:off x="9655055" y="9260271"/>
            <a:ext cx="237799" cy="285175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5" name="Chevron 174"/>
          <p:cNvSpPr/>
          <p:nvPr/>
        </p:nvSpPr>
        <p:spPr>
          <a:xfrm flipH="1">
            <a:off x="9654949" y="8768158"/>
            <a:ext cx="237799" cy="285175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9414874" y="10030593"/>
            <a:ext cx="818574" cy="53686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Chevron 176"/>
          <p:cNvSpPr/>
          <p:nvPr/>
        </p:nvSpPr>
        <p:spPr>
          <a:xfrm flipH="1">
            <a:off x="9683954" y="10395194"/>
            <a:ext cx="237799" cy="285175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Chevron 177"/>
          <p:cNvSpPr/>
          <p:nvPr/>
        </p:nvSpPr>
        <p:spPr>
          <a:xfrm flipH="1">
            <a:off x="9683848" y="9903081"/>
            <a:ext cx="237799" cy="285175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79" name="Picture 178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16" y="9019956"/>
            <a:ext cx="108571" cy="175238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30" y="7869402"/>
            <a:ext cx="154286" cy="173333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8" y="10169413"/>
            <a:ext cx="339048" cy="173333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219" y="11288513"/>
            <a:ext cx="464762" cy="173333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25" y="6797245"/>
            <a:ext cx="278095" cy="173333"/>
          </a:xfrm>
          <a:prstGeom prst="rect">
            <a:avLst/>
          </a:prstGeom>
        </p:spPr>
      </p:pic>
      <p:cxnSp>
        <p:nvCxnSpPr>
          <p:cNvPr id="184" name="Straight Connector 183"/>
          <p:cNvCxnSpPr/>
          <p:nvPr/>
        </p:nvCxnSpPr>
        <p:spPr>
          <a:xfrm>
            <a:off x="2609725" y="6903785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603100" y="7943949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615263" y="9122153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2637522" y="10261476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2612296" y="11359097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582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0.5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L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2L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2L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uation*}&#10;\begin{split}&#10;&amp;\mathrm{Current \ density} \\&#10;&amp;[ek_F\Delta_0/\pi\hbar]&#10;\end{split}&#10;\end{equation*}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5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25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elta \varphi = \pi/2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elta \varphi = 0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{\mathrm{row,odd}}$&#10;&#10;\end{document}"/>
  <p:tag name="IGUANATEXSIZE" val="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{\mathrm{row,even}}$&#10;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L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2L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2L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.5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4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6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8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0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Brøyn</dc:creator>
  <cp:lastModifiedBy>Anna Brøyn</cp:lastModifiedBy>
  <cp:revision>29</cp:revision>
  <dcterms:created xsi:type="dcterms:W3CDTF">2016-12-11T12:53:21Z</dcterms:created>
  <dcterms:modified xsi:type="dcterms:W3CDTF">2016-12-13T22:54:04Z</dcterms:modified>
</cp:coreProperties>
</file>