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92024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4" d="100"/>
          <a:sy n="34" d="100"/>
        </p:scale>
        <p:origin x="4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0" y="2244726"/>
            <a:ext cx="1632204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7204076"/>
            <a:ext cx="144018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9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41718" y="730250"/>
            <a:ext cx="414051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166" y="730250"/>
            <a:ext cx="12181523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9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9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65" y="3419479"/>
            <a:ext cx="1656207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165" y="9178929"/>
            <a:ext cx="1656207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7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165" y="3651250"/>
            <a:ext cx="816102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1215" y="3651250"/>
            <a:ext cx="816102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9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730253"/>
            <a:ext cx="1656207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668" y="3362326"/>
            <a:ext cx="812351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668" y="5010150"/>
            <a:ext cx="812351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21216" y="3362326"/>
            <a:ext cx="816352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21216" y="5010150"/>
            <a:ext cx="8163521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2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914400"/>
            <a:ext cx="61932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3521" y="1974853"/>
            <a:ext cx="9721215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6" y="4114800"/>
            <a:ext cx="61932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914400"/>
            <a:ext cx="61932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3521" y="1974853"/>
            <a:ext cx="9721215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6" y="4114800"/>
            <a:ext cx="61932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165" y="730253"/>
            <a:ext cx="1656207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165" y="3651250"/>
            <a:ext cx="1656207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165" y="12712703"/>
            <a:ext cx="43205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795" y="12712703"/>
            <a:ext cx="648081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1695" y="12712703"/>
            <a:ext cx="43205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5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../media/image11.png"/><Relationship Id="rId21" Type="http://schemas.openxmlformats.org/officeDocument/2006/relationships/tags" Target="../tags/tag21.xml"/><Relationship Id="rId34" Type="http://schemas.openxmlformats.org/officeDocument/2006/relationships/image" Target="../media/image6.png"/><Relationship Id="rId42" Type="http://schemas.openxmlformats.org/officeDocument/2006/relationships/image" Target="../media/image14.png"/><Relationship Id="rId47" Type="http://schemas.openxmlformats.org/officeDocument/2006/relationships/image" Target="../media/image18.png"/><Relationship Id="rId50" Type="http://schemas.openxmlformats.org/officeDocument/2006/relationships/image" Target="../media/image21.png"/><Relationship Id="rId55" Type="http://schemas.openxmlformats.org/officeDocument/2006/relationships/image" Target="../media/image26.png"/><Relationship Id="rId63" Type="http://schemas.openxmlformats.org/officeDocument/2006/relationships/image" Target="../media/image34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1.png"/><Relationship Id="rId41" Type="http://schemas.openxmlformats.org/officeDocument/2006/relationships/image" Target="../media/image13.png"/><Relationship Id="rId54" Type="http://schemas.openxmlformats.org/officeDocument/2006/relationships/image" Target="../media/image25.png"/><Relationship Id="rId62" Type="http://schemas.openxmlformats.org/officeDocument/2006/relationships/image" Target="../media/image3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4.png"/><Relationship Id="rId37" Type="http://schemas.openxmlformats.org/officeDocument/2006/relationships/image" Target="../media/image9.png"/><Relationship Id="rId40" Type="http://schemas.openxmlformats.org/officeDocument/2006/relationships/image" Target="../media/image12.png"/><Relationship Id="rId45" Type="http://schemas.openxmlformats.org/officeDocument/2006/relationships/image" Target="../media/image16.png"/><Relationship Id="rId53" Type="http://schemas.openxmlformats.org/officeDocument/2006/relationships/image" Target="../media/image24.png"/><Relationship Id="rId58" Type="http://schemas.openxmlformats.org/officeDocument/2006/relationships/image" Target="../media/image29.png"/><Relationship Id="rId66" Type="http://schemas.openxmlformats.org/officeDocument/2006/relationships/image" Target="../media/image37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1.xml"/><Relationship Id="rId36" Type="http://schemas.openxmlformats.org/officeDocument/2006/relationships/image" Target="../media/image8.png"/><Relationship Id="rId49" Type="http://schemas.openxmlformats.org/officeDocument/2006/relationships/image" Target="../media/image20.png"/><Relationship Id="rId57" Type="http://schemas.openxmlformats.org/officeDocument/2006/relationships/image" Target="../media/image28.png"/><Relationship Id="rId61" Type="http://schemas.openxmlformats.org/officeDocument/2006/relationships/image" Target="../media/image32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3.png"/><Relationship Id="rId44" Type="http://schemas.openxmlformats.org/officeDocument/2006/relationships/image" Target="../media/image15.png"/><Relationship Id="rId52" Type="http://schemas.openxmlformats.org/officeDocument/2006/relationships/image" Target="../media/image23.png"/><Relationship Id="rId60" Type="http://schemas.openxmlformats.org/officeDocument/2006/relationships/image" Target="../media/image31.png"/><Relationship Id="rId65" Type="http://schemas.openxmlformats.org/officeDocument/2006/relationships/image" Target="../media/image3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2.png"/><Relationship Id="rId35" Type="http://schemas.openxmlformats.org/officeDocument/2006/relationships/image" Target="../media/image7.png"/><Relationship Id="rId43" Type="http://schemas.microsoft.com/office/2007/relationships/hdphoto" Target="../media/hdphoto1.wdp"/><Relationship Id="rId48" Type="http://schemas.openxmlformats.org/officeDocument/2006/relationships/image" Target="../media/image19.png"/><Relationship Id="rId56" Type="http://schemas.openxmlformats.org/officeDocument/2006/relationships/image" Target="../media/image27.png"/><Relationship Id="rId64" Type="http://schemas.openxmlformats.org/officeDocument/2006/relationships/image" Target="../media/image35.png"/><Relationship Id="rId8" Type="http://schemas.openxmlformats.org/officeDocument/2006/relationships/tags" Target="../tags/tag8.xml"/><Relationship Id="rId51" Type="http://schemas.openxmlformats.org/officeDocument/2006/relationships/image" Target="../media/image22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5.png"/><Relationship Id="rId38" Type="http://schemas.openxmlformats.org/officeDocument/2006/relationships/image" Target="../media/image10.png"/><Relationship Id="rId46" Type="http://schemas.openxmlformats.org/officeDocument/2006/relationships/image" Target="../media/image17.png"/><Relationship Id="rId5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980" y="1252221"/>
            <a:ext cx="1514667" cy="35733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805" y="1253068"/>
            <a:ext cx="1229333" cy="35733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20" y="1252221"/>
            <a:ext cx="1514667" cy="35733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639" y="1258539"/>
            <a:ext cx="1240000" cy="35733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217" y="1247109"/>
            <a:ext cx="1248000" cy="35733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106" y="1258539"/>
            <a:ext cx="1242667" cy="357333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234" y="1258539"/>
            <a:ext cx="1242667" cy="35733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199" y="1258539"/>
            <a:ext cx="1421333" cy="357333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669" y="3835309"/>
            <a:ext cx="152000" cy="245333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33" y="2646654"/>
            <a:ext cx="216000" cy="24266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382" y="4946665"/>
            <a:ext cx="474667" cy="242667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72" y="6065765"/>
            <a:ext cx="650667" cy="24266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876" y="1592256"/>
            <a:ext cx="389333" cy="242667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2589178" y="1719137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82553" y="2759301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94716" y="3937505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616975" y="5076828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591749" y="6174449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2675466" y="11515899"/>
            <a:ext cx="1554480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433" y="11623040"/>
            <a:ext cx="216000" cy="242667"/>
          </a:xfrm>
          <a:prstGeom prst="rect">
            <a:avLst/>
          </a:prstGeom>
        </p:spPr>
      </p:pic>
      <p:pic>
        <p:nvPicPr>
          <p:cNvPr id="87" name="Content Placeholder 3"/>
          <p:cNvPicPr>
            <a:picLocks noChangeAspect="1"/>
          </p:cNvPicPr>
          <p:nvPr/>
        </p:nvPicPr>
        <p:blipFill rotWithShape="1">
          <a:blip r:embed="rId42">
            <a:extLst>
              <a:ext uri="{BEBA8EAE-BF5A-486C-A8C5-ECC9F3942E4B}">
                <a14:imgProps xmlns:a14="http://schemas.microsoft.com/office/drawing/2010/main">
                  <a14:imgLayer r:embed="rId43">
                    <a14:imgEffect>
                      <a14:backgroundRemoval t="75268" b="88704" l="13777" r="940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9" t="74206" r="4523" b="10908"/>
          <a:stretch/>
        </p:blipFill>
        <p:spPr>
          <a:xfrm>
            <a:off x="15316200" y="11359256"/>
            <a:ext cx="3581400" cy="64770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219" y="11515899"/>
            <a:ext cx="2410667" cy="8720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340" y="11695409"/>
            <a:ext cx="108571" cy="17523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545" y="11695409"/>
            <a:ext cx="300952" cy="175238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558" y="11706844"/>
            <a:ext cx="426667" cy="17714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4" y="8985433"/>
            <a:ext cx="1536000" cy="35733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" y="3781467"/>
            <a:ext cx="1149333" cy="330667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860" r="8967" b="21588"/>
          <a:stretch/>
        </p:blipFill>
        <p:spPr>
          <a:xfrm>
            <a:off x="2679192" y="6887719"/>
            <a:ext cx="1554480" cy="4487461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 rotWithShape="1"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4325112" y="6887719"/>
            <a:ext cx="1554480" cy="4487461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 rotWithShape="1"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5971032" y="6887719"/>
            <a:ext cx="1554480" cy="4487461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 rotWithShape="1"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7616952" y="6887719"/>
            <a:ext cx="1554480" cy="4487461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 rotWithShape="1"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12195048" y="6887719"/>
            <a:ext cx="1554480" cy="4487461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 rotWithShape="1"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13850112" y="6887719"/>
            <a:ext cx="1554480" cy="4487461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 rotWithShape="1"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2679192" y="1703071"/>
            <a:ext cx="1554480" cy="4487461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 rotWithShape="1"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5" t="8405" r="8967" b="22043"/>
          <a:stretch/>
        </p:blipFill>
        <p:spPr>
          <a:xfrm>
            <a:off x="4325112" y="1703071"/>
            <a:ext cx="1554480" cy="4487461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 rotWithShape="1"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5971032" y="1703070"/>
            <a:ext cx="1554480" cy="448746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 rotWithShape="1"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7616952" y="1703071"/>
            <a:ext cx="1554480" cy="4487461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 rotWithShape="1"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13850112" y="1703071"/>
            <a:ext cx="1554480" cy="4487461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 rotWithShape="1"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15496032" y="1703071"/>
            <a:ext cx="1554480" cy="4487461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 rotWithShape="1"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17141952" y="1703071"/>
            <a:ext cx="1554480" cy="4487461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 rotWithShape="1"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15496032" y="6887719"/>
            <a:ext cx="1554480" cy="4487461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 rotWithShape="1"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17141952" y="6887719"/>
            <a:ext cx="1554480" cy="4487461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9318879" y="2438399"/>
            <a:ext cx="1330567" cy="7738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9844898" y="3072920"/>
            <a:ext cx="287707" cy="304921"/>
          </a:xfrm>
          <a:prstGeom prst="chevron">
            <a:avLst/>
          </a:prstGeom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Chevron 70"/>
          <p:cNvSpPr/>
          <p:nvPr/>
        </p:nvSpPr>
        <p:spPr>
          <a:xfrm flipH="1">
            <a:off x="9802748" y="2288224"/>
            <a:ext cx="287707" cy="304921"/>
          </a:xfrm>
          <a:prstGeom prst="chevron">
            <a:avLst/>
          </a:prstGeom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824388" y="26847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9835786" y="3835308"/>
            <a:ext cx="274320" cy="2743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0861337" y="2788086"/>
            <a:ext cx="0" cy="2286000"/>
          </a:xfrm>
          <a:prstGeom prst="straightConnector1">
            <a:avLst/>
          </a:prstGeom>
          <a:ln w="571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918" y="3891942"/>
            <a:ext cx="1160000" cy="258667"/>
          </a:xfrm>
          <a:prstGeom prst="rect">
            <a:avLst/>
          </a:prstGeom>
        </p:spPr>
      </p:pic>
      <p:cxnSp>
        <p:nvCxnSpPr>
          <p:cNvPr id="114" name="Straight Arrow Connector 113"/>
          <p:cNvCxnSpPr/>
          <p:nvPr/>
        </p:nvCxnSpPr>
        <p:spPr>
          <a:xfrm flipH="1">
            <a:off x="10419728" y="7933007"/>
            <a:ext cx="0" cy="1371600"/>
          </a:xfrm>
          <a:prstGeom prst="straightConnector1">
            <a:avLst/>
          </a:prstGeom>
          <a:ln w="571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303" y="8503332"/>
            <a:ext cx="1248000" cy="258667"/>
          </a:xfrm>
          <a:prstGeom prst="rect">
            <a:avLst/>
          </a:prstGeom>
        </p:spPr>
      </p:pic>
      <p:sp>
        <p:nvSpPr>
          <p:cNvPr id="119" name="Oval 118"/>
          <p:cNvSpPr/>
          <p:nvPr/>
        </p:nvSpPr>
        <p:spPr>
          <a:xfrm>
            <a:off x="9389927" y="7775344"/>
            <a:ext cx="818574" cy="53686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0" name="Chevron 119"/>
          <p:cNvSpPr/>
          <p:nvPr/>
        </p:nvSpPr>
        <p:spPr>
          <a:xfrm flipH="1">
            <a:off x="9659007" y="8139945"/>
            <a:ext cx="237799" cy="285175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Chevron 120"/>
          <p:cNvSpPr/>
          <p:nvPr/>
        </p:nvSpPr>
        <p:spPr>
          <a:xfrm flipH="1">
            <a:off x="9658901" y="7647832"/>
            <a:ext cx="237799" cy="285175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 rotWithShape="1"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t="8404" r="8969" b="22042"/>
          <a:stretch/>
        </p:blipFill>
        <p:spPr>
          <a:xfrm>
            <a:off x="12195048" y="1703070"/>
            <a:ext cx="1554480" cy="4487462"/>
          </a:xfrm>
          <a:prstGeom prst="rect">
            <a:avLst/>
          </a:prstGeom>
        </p:spPr>
      </p:pic>
      <p:sp>
        <p:nvSpPr>
          <p:cNvPr id="122" name="Oval 121"/>
          <p:cNvSpPr/>
          <p:nvPr/>
        </p:nvSpPr>
        <p:spPr>
          <a:xfrm>
            <a:off x="9318879" y="4705349"/>
            <a:ext cx="1330567" cy="7738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3" name="Chevron 122"/>
          <p:cNvSpPr/>
          <p:nvPr/>
        </p:nvSpPr>
        <p:spPr>
          <a:xfrm>
            <a:off x="9844898" y="5339870"/>
            <a:ext cx="287707" cy="304921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Chevron 123"/>
          <p:cNvSpPr/>
          <p:nvPr/>
        </p:nvSpPr>
        <p:spPr>
          <a:xfrm flipH="1">
            <a:off x="9802748" y="4555174"/>
            <a:ext cx="287707" cy="304921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824388" y="495170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9318879" y="3581399"/>
            <a:ext cx="1330567" cy="7738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7" name="Chevron 126"/>
          <p:cNvSpPr/>
          <p:nvPr/>
        </p:nvSpPr>
        <p:spPr>
          <a:xfrm>
            <a:off x="9844898" y="4234970"/>
            <a:ext cx="287707" cy="304921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9385975" y="8895670"/>
            <a:ext cx="818574" cy="53686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4" name="Chevron 173"/>
          <p:cNvSpPr/>
          <p:nvPr/>
        </p:nvSpPr>
        <p:spPr>
          <a:xfrm flipH="1">
            <a:off x="9655055" y="9260271"/>
            <a:ext cx="237799" cy="285175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5" name="Chevron 174"/>
          <p:cNvSpPr/>
          <p:nvPr/>
        </p:nvSpPr>
        <p:spPr>
          <a:xfrm flipH="1">
            <a:off x="9654949" y="8768158"/>
            <a:ext cx="237799" cy="285175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9414874" y="10030593"/>
            <a:ext cx="818574" cy="53686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7" name="Chevron 176"/>
          <p:cNvSpPr/>
          <p:nvPr/>
        </p:nvSpPr>
        <p:spPr>
          <a:xfrm flipH="1">
            <a:off x="9683954" y="10395194"/>
            <a:ext cx="237799" cy="285175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8" name="Chevron 177"/>
          <p:cNvSpPr/>
          <p:nvPr/>
        </p:nvSpPr>
        <p:spPr>
          <a:xfrm flipH="1">
            <a:off x="9683848" y="9903081"/>
            <a:ext cx="237799" cy="285175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84" name="Straight Connector 183"/>
          <p:cNvCxnSpPr/>
          <p:nvPr/>
        </p:nvCxnSpPr>
        <p:spPr>
          <a:xfrm>
            <a:off x="2609725" y="6903785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2603100" y="7943949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2615263" y="9122153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2637522" y="10261476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2612296" y="11359097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Chevron 192"/>
          <p:cNvSpPr/>
          <p:nvPr/>
        </p:nvSpPr>
        <p:spPr>
          <a:xfrm>
            <a:off x="9844898" y="3453920"/>
            <a:ext cx="287707" cy="304921"/>
          </a:xfrm>
          <a:prstGeom prst="chevron">
            <a:avLst/>
          </a:prstGeom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94" name="Picture 193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669" y="9042776"/>
            <a:ext cx="152000" cy="245333"/>
          </a:xfrm>
          <a:prstGeom prst="rect">
            <a:avLst/>
          </a:prstGeom>
        </p:spPr>
      </p:pic>
      <p:pic>
        <p:nvPicPr>
          <p:cNvPr id="195" name="Picture 194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33" y="7854121"/>
            <a:ext cx="216000" cy="242667"/>
          </a:xfrm>
          <a:prstGeom prst="rect">
            <a:avLst/>
          </a:prstGeom>
        </p:spPr>
      </p:pic>
      <p:pic>
        <p:nvPicPr>
          <p:cNvPr id="196" name="Picture 195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382" y="10154132"/>
            <a:ext cx="474667" cy="242667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72" y="11273232"/>
            <a:ext cx="650667" cy="242667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876" y="6799723"/>
            <a:ext cx="389333" cy="24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82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0.5$&#10;&#10;\end{document}"/>
  <p:tag name="IGUANATEXSIZE" val="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L$&#10;&#10;\end{document}"/>
  <p:tag name="IGUANATEXSIZE" val="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2L$&#10;&#10;\end{document}"/>
  <p:tag name="IGUANATEXSIZE" val="2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2L$&#10;&#10;\end{document}"/>
  <p:tag name="IGUANATEXSIZE" val="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uation*}&#10;\begin{split}&#10;&amp;\mathrm{Current \ density} \\&#10;&amp;[ek_F\Delta_0/\pi\hbar]&#10;\end{split}&#10;\end{equation*}&#10;&#10;\end{document}"/>
  <p:tag name="IGUANATEXSIZE" val="2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0.5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0.25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elta \varphi = \pi/2$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1$&#10;&#10;\end{document}"/>
  <p:tag name="IGUANATEXSIZE" val="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elta \varphi = 0$&#10;&#10;\end{document}"/>
  <p:tag name="IGUANATEXSIZE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{\mathrm{row,odd}}$&#10;&#10;\end{document}"/>
  <p:tag name="IGUANATEXSIZE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{\mathrm{row,even}}$&#10;&#10;\end{document}"/>
  <p:tag name="IGUANATEXSIZE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$&#10;&#10;\end{document}"/>
  <p:tag name="IGUANATEXSIZE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L$&#10;&#10;\end{document}"/>
  <p:tag name="IGUANATEXSIZE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2L$&#10;&#10;\end{document}"/>
  <p:tag name="IGUANATEXSIZE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2L$&#10;&#10;\end{document}"/>
  <p:tag name="IGUANATEXSIZE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1.5$&#10;&#10;\end{document}"/>
  <p:tag name="IGUANATEXSIZE" val="2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2$&#10;&#10;\end{document}"/>
  <p:tag name="IGUANATEXSIZE" val="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4$&#10;&#10;\end{document}"/>
  <p:tag name="IGUANATEXSIZE" val="2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6$&#10;&#10;\end{document}"/>
  <p:tag name="IGUANATEXSIZE" val="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8$&#10;&#10;\end{document}"/>
  <p:tag name="IGUANATEXSIZE" val="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20$&#10;&#10;\end{document}"/>
  <p:tag name="IGUANATEXSIZE" val="2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$&#10;&#10;\end{document}"/>
  <p:tag name="IGUANATEXSIZE" val="28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Brøyn</dc:creator>
  <cp:lastModifiedBy>Anna Brøyn</cp:lastModifiedBy>
  <cp:revision>33</cp:revision>
  <dcterms:created xsi:type="dcterms:W3CDTF">2016-12-11T12:53:21Z</dcterms:created>
  <dcterms:modified xsi:type="dcterms:W3CDTF">2016-12-14T01:05:56Z</dcterms:modified>
</cp:coreProperties>
</file>