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63D7-7426-4550-B04A-801CA6C63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C104-E7A0-45BB-828B-8ED90A982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BDB4-4826-4926-A264-C6858EFB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F28B-CDB2-4B6B-9D6A-5913925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C178-D141-4890-B76D-44AF188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D3D9-F4C8-4B5B-B815-EE580F9E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EBF76-82FD-409C-8DAD-26B17B7A6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2A6A-2A4B-4333-8A84-088E9943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4ADB-E7D8-4E0B-8BE3-53BB239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0461-975E-48CB-B182-E38BC1C6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CB838-3C04-403C-B2A5-6390595A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3A4C4-4761-493E-B5D3-731CA04F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BBFF-D619-4EAE-BB07-6244361B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CECE-136E-40FD-974F-AAA030D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A706-EACE-4A97-8D9D-929D4BC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036-7BC1-4E06-8805-84DD82B9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36F0-F797-43FB-BDD9-87F24AA5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08E2-D805-4B04-AE57-7EAACB68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4D1F-E8B3-487E-9705-89D86C1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4F42-9494-4130-B09B-58BEA30A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137D-7AEA-4BC5-8FA9-3116D50B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C9B7-FEB1-420A-A79B-FF563B17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04AC-CC36-43F7-A144-F2615301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DEAF-723B-44A5-B30E-CDF77679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1832-1632-4583-ACF5-076BB062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8369-FCD2-472D-A737-AF2F81C2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1B64-C564-4CFC-8B28-3487ADF08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47F36-BFAD-4FF9-A65F-5FD78A62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E4DB9-3067-4902-B2D6-1394F0C8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D666-E72F-46B0-9E74-DCDBE5D8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BB9C-031A-495B-BB3B-C2230F1F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BBF2-FE12-4F06-9DAF-1FE20050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0182-B5ED-418E-B602-7523AF7F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45A0B-C708-45C2-B4F1-3DB4FC2DD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526EB-243E-4081-86F5-34B6344CF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23010-84C7-4348-8588-29906C1F5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164B-8D2B-40A9-B8B0-2187C7D0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44539-6159-4CC1-B9FD-A2B16721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5E0F7-6986-4701-8EC4-2DF9AB88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34B-6926-4267-ACD1-5CD52946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56B51-1900-4E25-B464-4BD97D45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CAC56-F5F4-47DF-9022-B482F43A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62770-1833-43CE-91EA-E4BC23B9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D866F-AAD4-4B85-BF6B-FED4741C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3C095-8B1B-405A-AB76-70A76FF6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7342-810A-415B-89BE-DF4F53A3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948-DCC1-4B6D-8969-E7C704D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D122-0854-4304-A8B0-8151C56F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E98E-88C4-4AEC-A707-00094841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0D991-8B3E-4A22-A84B-04E83237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4BE6-7F4C-4E1B-9AAF-BBDE21B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5CDC-374F-4870-B316-0C99C22D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493E-ACB5-4C57-9576-CF722A7B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3B49E-AFA3-4763-875D-C9C45762F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4B623-817D-4F48-8089-E5CE8539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C3B13-A8A8-4F05-BED1-2AD4DEE8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8AB2E-90B8-4EC5-97C3-A7F67BAE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EE7F-A5A6-470F-84C8-229A62F4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C017C-2975-4138-A071-5D367BD1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34A8-3C33-42F6-8520-5ED12C24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0BE9-4D37-4C7A-8022-5C39CCEBD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9989-FEAA-4EFC-B6DB-8DD167246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0B42-2FB1-4638-BAC5-5AF6B86EC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54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Rudy Ramjas</a:t>
            </a:r>
          </a:p>
          <a:p>
            <a:r>
              <a:rPr lang="en-US" dirty="0" err="1"/>
              <a:t>Mackenson</a:t>
            </a:r>
            <a:r>
              <a:rPr lang="en-US" dirty="0"/>
              <a:t> Jean</a:t>
            </a:r>
          </a:p>
          <a:p>
            <a:r>
              <a:rPr lang="en-US" dirty="0" err="1"/>
              <a:t>Annavay</a:t>
            </a:r>
            <a:r>
              <a:rPr lang="en-US" dirty="0"/>
              <a:t> Kean</a:t>
            </a:r>
          </a:p>
          <a:p>
            <a:r>
              <a:rPr lang="en-US" dirty="0" err="1"/>
              <a:t>Thien</a:t>
            </a:r>
            <a:r>
              <a:rPr lang="en-US" dirty="0"/>
              <a:t> </a:t>
            </a:r>
            <a:r>
              <a:rPr lang="en-US" dirty="0" err="1"/>
              <a:t>Nyugen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30C7-69C8-4B44-A97D-A177A671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SUMMARY?/Q&amp;A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DFC-89DB-45F6-817B-8B3A698D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7FC9-8625-4718-8952-D0DC01DD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3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446-A097-425C-B1CD-F2268689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Slides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454A-C1E1-49EC-823D-55E2AC75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05D-82E5-4C71-ACC6-C85D32FB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Slides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D2C2-CD92-4C3B-9C63-3D4222D9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6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7A57-B5D4-4B5B-9858-AE4C998A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SLIDES (5-7)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9794-2C90-43C7-BC50-C12F5110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6646-4253-42AC-8247-0226671A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PRIMARY/SECONDARY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E06B-052B-4098-B895-67036ED3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5E7F-390E-4DE7-9761-73B0330E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 CHAIR  CDR</vt:lpstr>
      <vt:lpstr>Introduction</vt:lpstr>
      <vt:lpstr>Goals &amp; Objectives</vt:lpstr>
      <vt:lpstr>Specification Requirements</vt:lpstr>
      <vt:lpstr>Hardware Slides (10)</vt:lpstr>
      <vt:lpstr>Software Slides (10)</vt:lpstr>
      <vt:lpstr>INTEGRATION SLIDES (5-7)</vt:lpstr>
      <vt:lpstr>PRIMARY/SECONDARY TABLE</vt:lpstr>
      <vt:lpstr>PROGRESS GRAPH</vt:lpstr>
      <vt:lpstr>BUDGET SHEET</vt:lpstr>
      <vt:lpstr>PLAN OF ACTION</vt:lpstr>
      <vt:lpstr>SUMMARY?/Q&amp;A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Bonarine Ramjas</dc:creator>
  <cp:lastModifiedBy>Bonarine Ramjas</cp:lastModifiedBy>
  <cp:revision>7</cp:revision>
  <dcterms:created xsi:type="dcterms:W3CDTF">2019-05-21T14:29:57Z</dcterms:created>
  <dcterms:modified xsi:type="dcterms:W3CDTF">2019-05-31T14:45:38Z</dcterms:modified>
</cp:coreProperties>
</file>