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70" r:id="rId32"/>
    <p:sldId id="263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 DC to DC converters to power the MCU and the electronics components.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2 DC to DC converters to power the MCU and the electronics components.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2193722" y="-224964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9C38D87D-763A-4D42-8579-7E430A88E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417"/>
            <a:ext cx="9575267" cy="5999584"/>
          </a:xfr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236765" y="1383375"/>
            <a:ext cx="2385249" cy="354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113.54 x 82.04 mm (LW)</a:t>
            </a:r>
          </a:p>
          <a:p>
            <a:r>
              <a:rPr lang="en-US" dirty="0"/>
              <a:t>Designed in Eagle Software</a:t>
            </a:r>
          </a:p>
          <a:p>
            <a:r>
              <a:rPr lang="en-US" dirty="0"/>
              <a:t>2 screw-holes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6" y="378246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2256E4C-16C4-4AD7-B724-B0E5597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7" y="-10319"/>
            <a:ext cx="9473543" cy="6868319"/>
          </a:xfr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r>
              <a:rPr lang="en-US" dirty="0"/>
              <a:t>Using wood glue to assembly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send value to database</a:t>
            </a:r>
          </a:p>
          <a:p>
            <a:r>
              <a:rPr lang="en-US" dirty="0"/>
              <a:t>Bluetooth relies on user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/>
              <a:t>2-day standby battery life, minimum. 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3531"/>
              </p:ext>
            </p:extLst>
          </p:nvPr>
        </p:nvGraphicFramePr>
        <p:xfrm>
          <a:off x="449800" y="1362074"/>
          <a:ext cx="8686800" cy="4521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Developmnt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PCB Design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0AAD62-FB24-4CD7-98E8-369B30201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306368"/>
              </p:ext>
            </p:extLst>
          </p:nvPr>
        </p:nvGraphicFramePr>
        <p:xfrm>
          <a:off x="591976" y="1010896"/>
          <a:ext cx="8161451" cy="453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525">
                  <a:extLst>
                    <a:ext uri="{9D8B030D-6E8A-4147-A177-3AD203B41FA5}">
                      <a16:colId xmlns:a16="http://schemas.microsoft.com/office/drawing/2014/main" val="1553680213"/>
                    </a:ext>
                  </a:extLst>
                </a:gridCol>
                <a:gridCol w="2687549">
                  <a:extLst>
                    <a:ext uri="{9D8B030D-6E8A-4147-A177-3AD203B41FA5}">
                      <a16:colId xmlns:a16="http://schemas.microsoft.com/office/drawing/2014/main" val="4208252398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1618658464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2651919868"/>
                    </a:ext>
                  </a:extLst>
                </a:gridCol>
                <a:gridCol w="988068">
                  <a:extLst>
                    <a:ext uri="{9D8B030D-6E8A-4147-A177-3AD203B41FA5}">
                      <a16:colId xmlns:a16="http://schemas.microsoft.com/office/drawing/2014/main" val="684425868"/>
                    </a:ext>
                  </a:extLst>
                </a:gridCol>
                <a:gridCol w="928785">
                  <a:extLst>
                    <a:ext uri="{9D8B030D-6E8A-4147-A177-3AD203B41FA5}">
                      <a16:colId xmlns:a16="http://schemas.microsoft.com/office/drawing/2014/main" val="3583822188"/>
                    </a:ext>
                  </a:extLst>
                </a:gridCol>
              </a:tblGrid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Item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Quantity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Estimated 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29771707"/>
                  </a:ext>
                </a:extLst>
              </a:tr>
              <a:tr h="197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A301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round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13010051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A502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Larg square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13655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556-ATMEGA2560-16AU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12.20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36.60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549234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Chair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Office chair, cloth, rolling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75.00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13197984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Eleego</a:t>
                      </a:r>
                      <a:r>
                        <a:rPr lang="en-US" sz="1000" u="none" strike="noStrike" dirty="0">
                          <a:effectLst/>
                        </a:rPr>
                        <a:t> Mega 2560 R3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ATmega Dev 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16.00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19378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Mircrochip</a:t>
                      </a:r>
                      <a:r>
                        <a:rPr lang="en-US" sz="1000" u="none" strike="noStrike" dirty="0">
                          <a:effectLst/>
                        </a:rPr>
                        <a:t> ATMega2560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 samples from OEM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37611258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ESP8266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19.99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47857335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ESP32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10.99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32.97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402016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HC-05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Bluetooth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6.50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12.99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26467682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Various Components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SMT components,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$200.00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717898607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Dowonsol</a:t>
                      </a:r>
                      <a:r>
                        <a:rPr lang="en-US" sz="1000" u="none" strike="noStrike" dirty="0">
                          <a:effectLst/>
                        </a:rPr>
                        <a:t> Vibrate Module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DC coin vibrate Modules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0.90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  8.99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4348513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 Enclosure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Housing for PCB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63933892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PCB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52.00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4713989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Firebase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Backend 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2555900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Margin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Unexpected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7206140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 $496.24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$971.00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95022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786754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52BD77-D227-444F-9AC9-327ED2A3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324628"/>
            <a:ext cx="9063995" cy="4786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1223</Words>
  <Application>Microsoft Office PowerPoint</Application>
  <PresentationFormat>Widescreen</PresentationFormat>
  <Paragraphs>421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63</cp:revision>
  <dcterms:created xsi:type="dcterms:W3CDTF">2019-06-06T20:47:02Z</dcterms:created>
  <dcterms:modified xsi:type="dcterms:W3CDTF">2019-07-25T22:41:13Z</dcterms:modified>
</cp:coreProperties>
</file>