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D6FDC-9D56-42F2-8D99-67FC29AE1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50" y="1580978"/>
            <a:ext cx="2270638" cy="4667422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DF419E-B32E-4073-8650-EDC8B2FE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7" y="1580979"/>
            <a:ext cx="2270637" cy="466742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D088B-E956-4B75-A036-07F04885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14" y="1580979"/>
            <a:ext cx="2270637" cy="46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Software-Hardware Integration</a:t>
            </a:r>
          </a:p>
          <a:p>
            <a:pPr lvl="1"/>
            <a:r>
              <a:rPr lang="en-US" dirty="0"/>
              <a:t>Proper data transmission</a:t>
            </a:r>
          </a:p>
          <a:p>
            <a:pPr lvl="1"/>
            <a:r>
              <a:rPr lang="en-US" dirty="0"/>
              <a:t>Formatting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Foam of chair (Sensors)</a:t>
            </a:r>
          </a:p>
          <a:p>
            <a:pPr lvl="1"/>
            <a:r>
              <a:rPr lang="en-US" dirty="0"/>
              <a:t>Reduce thickness of foam</a:t>
            </a:r>
          </a:p>
          <a:p>
            <a:pPr lvl="2"/>
            <a:r>
              <a:rPr lang="en-US" dirty="0"/>
              <a:t>Partition foam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PRICE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1079</Words>
  <Application>Microsoft Office PowerPoint</Application>
  <PresentationFormat>Widescreen</PresentationFormat>
  <Paragraphs>396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Implementation 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Thien Nguyen</cp:lastModifiedBy>
  <cp:revision>49</cp:revision>
  <dcterms:created xsi:type="dcterms:W3CDTF">2019-06-06T20:47:02Z</dcterms:created>
  <dcterms:modified xsi:type="dcterms:W3CDTF">2019-07-24T00:08:40Z</dcterms:modified>
</cp:coreProperties>
</file>