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64" r:id="rId32"/>
    <p:sldId id="270" r:id="rId33"/>
    <p:sldId id="263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tx>
                <c:rich>
                  <a:bodyPr/>
                  <a:lstStyle/>
                  <a:p>
                    <a:fld id="{D7BF68CA-C748-4E59-8790-13EE701243B1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62-449A-A01D-20B576DD2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FILL</a:t>
          </a:r>
          <a:r>
            <a:rPr lang="en-US" baseline="0" dirty="0">
              <a:solidFill>
                <a:srgbClr val="FF0000"/>
              </a:solidFill>
            </a:rPr>
            <a:t> IN THIS PART</a:t>
          </a:r>
          <a:endParaRPr lang="en-US" dirty="0">
            <a:solidFill>
              <a:srgbClr val="FF0000"/>
            </a:solidFill>
          </a:endParaRP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FILL</a:t>
          </a:r>
          <a:r>
            <a:rPr lang="en-US" sz="2100" kern="1200" baseline="0" dirty="0">
              <a:solidFill>
                <a:srgbClr val="FF0000"/>
              </a:solidFill>
            </a:rPr>
            <a:t> IN THIS PART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96F9-22D5-44C3-8BB8-F2EAF0A1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9525"/>
            <a:ext cx="838199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-92278" y="400187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087AA-1C1B-495D-8CED-97839F0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16" y="0"/>
            <a:ext cx="8666983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76 x 87mm (LW)</a:t>
            </a:r>
          </a:p>
          <a:p>
            <a:r>
              <a:rPr lang="en-US" dirty="0"/>
              <a:t>Designed in Eagle</a:t>
            </a:r>
          </a:p>
          <a:p>
            <a:r>
              <a:rPr lang="en-US" dirty="0"/>
              <a:t>3 screw-holes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  <a:p>
            <a:r>
              <a:rPr lang="en-US" dirty="0"/>
              <a:t>70 mA (peak)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relies on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r>
              <a:rPr lang="en-US" dirty="0"/>
              <a:t>30 lead through hole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>
                <a:highlight>
                  <a:srgbClr val="FFFF00"/>
                </a:highlight>
              </a:rPr>
              <a:t>5-day standby battery life, minimum. </a:t>
            </a:r>
            <a:r>
              <a:rPr lang="en-US" dirty="0"/>
              <a:t>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BA89-67FA-4652-A139-D1770571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650205"/>
            <a:ext cx="1899851" cy="39052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E8CE-0173-439A-AFF8-7E383D3A5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4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E7672-FA39-4C83-80EC-5775D4130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0205"/>
            <a:ext cx="1899850" cy="39052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D4500-DDC3-4442-99FB-342B071E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9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9286"/>
              </p:ext>
            </p:extLst>
          </p:nvPr>
        </p:nvGraphicFramePr>
        <p:xfrm>
          <a:off x="175861" y="1373872"/>
          <a:ext cx="8867471" cy="412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15777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61827"/>
              </p:ext>
            </p:extLst>
          </p:nvPr>
        </p:nvGraphicFramePr>
        <p:xfrm>
          <a:off x="591976" y="1218125"/>
          <a:ext cx="8056722" cy="442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87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Mircrochip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 ATMega2560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Wi-Fi Module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$291.33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Reduce end-to-end latency.</a:t>
            </a:r>
          </a:p>
          <a:p>
            <a:r>
              <a:rPr lang="en-US" dirty="0"/>
              <a:t>Add sensors to the spine of the chair to enhance data.</a:t>
            </a:r>
          </a:p>
          <a:p>
            <a:r>
              <a:rPr lang="en-US" dirty="0"/>
              <a:t>Custom phone notifications for leaning.</a:t>
            </a:r>
          </a:p>
          <a:p>
            <a:r>
              <a:rPr lang="en-US" dirty="0"/>
              <a:t>Custom chart for mobile application as opposed to chart from open-source library for improved visualization.</a:t>
            </a:r>
          </a:p>
          <a:p>
            <a:r>
              <a:rPr lang="en-US" dirty="0"/>
              <a:t>Add chair overlay to chart for increased readability.</a:t>
            </a:r>
          </a:p>
          <a:p>
            <a:r>
              <a:rPr lang="en-US" dirty="0"/>
              <a:t>Improve process of analyzing data.</a:t>
            </a:r>
          </a:p>
          <a:p>
            <a:r>
              <a:rPr lang="en-US"/>
              <a:t>Support multiple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49543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PRICE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E7DD-3818-4620-92DA-44ECD582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1"/>
            <a:ext cx="8399991" cy="5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1121</Words>
  <Application>Microsoft Office PowerPoint</Application>
  <PresentationFormat>Widescreen</PresentationFormat>
  <Paragraphs>396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PROGRESS GRAPH</vt:lpstr>
      <vt:lpstr>Roles</vt:lpstr>
      <vt:lpstr>BUDGET SHEET</vt:lpstr>
      <vt:lpstr>If we had more time…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Annavay Kean</cp:lastModifiedBy>
  <cp:revision>54</cp:revision>
  <dcterms:created xsi:type="dcterms:W3CDTF">2019-06-06T20:47:02Z</dcterms:created>
  <dcterms:modified xsi:type="dcterms:W3CDTF">2019-07-24T22:47:40Z</dcterms:modified>
</cp:coreProperties>
</file>