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89" r:id="rId16"/>
    <p:sldId id="290" r:id="rId17"/>
    <p:sldId id="277" r:id="rId18"/>
    <p:sldId id="296" r:id="rId19"/>
    <p:sldId id="273" r:id="rId20"/>
    <p:sldId id="284" r:id="rId21"/>
    <p:sldId id="295" r:id="rId22"/>
    <p:sldId id="257" r:id="rId23"/>
    <p:sldId id="274" r:id="rId24"/>
    <p:sldId id="275" r:id="rId25"/>
    <p:sldId id="262" r:id="rId26"/>
    <p:sldId id="278" r:id="rId27"/>
    <p:sldId id="279" r:id="rId28"/>
    <p:sldId id="280" r:id="rId29"/>
    <p:sldId id="281" r:id="rId30"/>
    <p:sldId id="282" r:id="rId31"/>
    <p:sldId id="283" r:id="rId32"/>
    <p:sldId id="264" r:id="rId33"/>
    <p:sldId id="270" r:id="rId34"/>
    <p:sldId id="263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/>
            <a:t>The PCB will be using power 24 hours and keep it running under all conditions.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/>
            <a:t>Back up power will provide to the chair by a 9V battery to allows the circuit running after it is disconnected to the wall.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PCB will be using power 24 hours and keep it running under all conditions.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 up power will provide to the chair by a 9V battery to allows the circuit running after it is disconnected to the wall.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6” x 4” x 4”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925-6704-4347-9834-A8D1DCD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8A67-0F1A-4C0B-ADD7-E091BCBA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within 3cm range</a:t>
            </a:r>
          </a:p>
          <a:p>
            <a:r>
              <a:rPr lang="en-US" dirty="0"/>
              <a:t>Located on mid-back of chair</a:t>
            </a:r>
          </a:p>
          <a:p>
            <a:endParaRPr lang="en-US" dirty="0"/>
          </a:p>
        </p:txBody>
      </p:sp>
      <p:pic>
        <p:nvPicPr>
          <p:cNvPr id="5" name="Picture 4" descr="A close up of a speaker&#10;&#10;Description automatically generated">
            <a:extLst>
              <a:ext uri="{FF2B5EF4-FFF2-40B4-BE49-F238E27FC236}">
                <a16:creationId xmlns:a16="http://schemas.microsoft.com/office/drawing/2014/main" id="{4956E221-5EC2-45F4-A1D5-7B8C2ECA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3" y="3429000"/>
            <a:ext cx="1279121" cy="2319472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AB25A68-A7F0-4B1C-A844-6261320E0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6" y="3429000"/>
            <a:ext cx="1403444" cy="23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  <a:p>
            <a:r>
              <a:rPr lang="en-US" dirty="0"/>
              <a:t>Methodology: Center of Gravity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has no storage</a:t>
            </a:r>
          </a:p>
          <a:p>
            <a:r>
              <a:rPr lang="en-US" dirty="0"/>
              <a:t>Bluetooth lack of Full Duplex support</a:t>
            </a:r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Surface mount</a:t>
            </a:r>
          </a:p>
          <a:p>
            <a:r>
              <a:rPr lang="en-US" dirty="0"/>
              <a:t>Antenna RF optimization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28" y="3429000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on posture data to the user.</a:t>
            </a:r>
          </a:p>
          <a:p>
            <a:r>
              <a:rPr lang="en-US" dirty="0"/>
              <a:t>To allow the user to alter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40CF5-84A2-4C97-B676-ADE8BAF7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>
          <a:xfrm>
            <a:off x="5172782" y="2065104"/>
            <a:ext cx="4410548" cy="30783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677334" y="1480231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support for offline data persistence.</a:t>
            </a:r>
          </a:p>
          <a:p>
            <a:r>
              <a:rPr lang="en-US" dirty="0"/>
              <a:t>Each data entry contains the center of gravity on the left-to-right axis and the front-to-back axis and the timestamp. </a:t>
            </a:r>
          </a:p>
          <a:p>
            <a:r>
              <a:rPr lang="en-US" dirty="0"/>
              <a:t>This is subject to change during the process of integrating the legitimate sensor data into the software.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6" name="Picture 5" descr="https://lh4.googleusercontent.com/ayaLqRsYQsNPT55q8FaYkdV3257jee2mHZqxXCW3ULWZ8iLfGUqCCT5DOtoRgIcsxNaPe24CIHOnYZtDdqLQqEFxZulIY040Aw_s4v5BvPnVVsQZzZToldO3xE2_aeL6-E3X5Vix">
            <a:extLst>
              <a:ext uri="{FF2B5EF4-FFF2-40B4-BE49-F238E27FC236}">
                <a16:creationId xmlns:a16="http://schemas.microsoft.com/office/drawing/2014/main" id="{5D60AADA-7C5F-4C31-9BA6-CE33D3DC1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49" y="1930400"/>
            <a:ext cx="550668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 on data.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/>
              <a:t>5-day standby battery life, minimum.   </a:t>
            </a:r>
          </a:p>
          <a:p>
            <a:pPr lvl="0" fontAlgn="base"/>
            <a:r>
              <a:rPr lang="en-US" dirty="0"/>
              <a:t>PCB not to exceed 230 cm squared.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D6FDC-9D56-42F2-8D99-67FC29A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50" y="1580978"/>
            <a:ext cx="2270638" cy="466742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DF419E-B32E-4073-8650-EDC8B2FE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7" y="1580979"/>
            <a:ext cx="2270637" cy="46674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D088B-E956-4B75-A036-07F04885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14" y="1580979"/>
            <a:ext cx="2270637" cy="4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A-5B55-4414-BFDE-F68846E0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Completion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8537-4214-4A74-8B17-08F4F669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35" y="1762620"/>
            <a:ext cx="5343525" cy="2747963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Complete: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Firebase authentication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Firebase database (including read/write)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Basic Layout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Basic navigation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602C4-6A4E-4785-B75E-F16D9ABB4B4D}"/>
              </a:ext>
            </a:extLst>
          </p:cNvPr>
          <p:cNvSpPr txBox="1">
            <a:spLocks/>
          </p:cNvSpPr>
          <p:nvPr/>
        </p:nvSpPr>
        <p:spPr>
          <a:xfrm>
            <a:off x="4975668" y="1846510"/>
            <a:ext cx="5343525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Pending: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Settings / User Preferences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Posture data represented in graphical format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Recommend Stretches/Yoga poses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Swipe navigation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Color Theming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37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23354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Ordered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Received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Received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aseline="30000" dirty="0"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 iteration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79941"/>
              </p:ext>
            </p:extLst>
          </p:nvPr>
        </p:nvGraphicFramePr>
        <p:xfrm>
          <a:off x="591976" y="1218125"/>
          <a:ext cx="8056722" cy="4768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HC-SR04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ultrasonic proximity sensor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25503871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Mircrochip ATMega2560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2"/>
            <a:r>
              <a:rPr lang="en-US" dirty="0"/>
              <a:t>Partition foam</a:t>
            </a:r>
          </a:p>
          <a:p>
            <a:pPr lvl="1"/>
            <a:r>
              <a:rPr lang="en-US" dirty="0"/>
              <a:t>Add barrier between sensors and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F110B-D7BB-4D05-836C-C504CD80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93" y="1271847"/>
            <a:ext cx="7524750" cy="5102992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Distribution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966358"/>
              </p:ext>
            </p:extLst>
          </p:nvPr>
        </p:nvGraphicFramePr>
        <p:xfrm>
          <a:off x="3554196" y="1270000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ATSAMA5D21C-CUR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29438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1114</Words>
  <Application>Microsoft Office PowerPoint</Application>
  <PresentationFormat>Widescreen</PresentationFormat>
  <Paragraphs>407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Proximity Sensor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Application Completion Status</vt:lpstr>
      <vt:lpstr>PROGRESS GRAPH</vt:lpstr>
      <vt:lpstr>Roles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22</cp:revision>
  <dcterms:created xsi:type="dcterms:W3CDTF">2019-06-06T20:47:02Z</dcterms:created>
  <dcterms:modified xsi:type="dcterms:W3CDTF">2019-06-07T12:50:10Z</dcterms:modified>
</cp:coreProperties>
</file>