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8" r:id="rId3"/>
    <p:sldId id="259" r:id="rId4"/>
    <p:sldId id="269" r:id="rId5"/>
    <p:sldId id="270" r:id="rId6"/>
    <p:sldId id="271" r:id="rId7"/>
    <p:sldId id="272" r:id="rId8"/>
    <p:sldId id="291" r:id="rId9"/>
    <p:sldId id="292" r:id="rId10"/>
    <p:sldId id="286" r:id="rId11"/>
    <p:sldId id="293" r:id="rId12"/>
    <p:sldId id="287" r:id="rId13"/>
    <p:sldId id="288" r:id="rId14"/>
    <p:sldId id="276" r:id="rId15"/>
    <p:sldId id="289" r:id="rId16"/>
    <p:sldId id="290" r:id="rId17"/>
    <p:sldId id="277" r:id="rId18"/>
    <p:sldId id="273" r:id="rId19"/>
    <p:sldId id="296" r:id="rId20"/>
    <p:sldId id="284" r:id="rId21"/>
    <p:sldId id="295" r:id="rId22"/>
    <p:sldId id="257" r:id="rId23"/>
    <p:sldId id="274" r:id="rId24"/>
    <p:sldId id="275" r:id="rId25"/>
    <p:sldId id="262" r:id="rId26"/>
    <p:sldId id="278" r:id="rId27"/>
    <p:sldId id="279" r:id="rId28"/>
    <p:sldId id="280" r:id="rId29"/>
    <p:sldId id="281" r:id="rId30"/>
    <p:sldId id="282" r:id="rId31"/>
    <p:sldId id="283" r:id="rId32"/>
    <p:sldId id="264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59B68-469F-4F68-8D2D-4AE18C4C6FE5}" v="13" dt="2019-06-06T17:24:03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d9b6d23d-e317-4b71-a31f-f4781ef731dc" providerId="ADAL" clId="{A8259B68-469F-4F68-8D2D-4AE18C4C6FE5}"/>
    <pc:docChg chg="undo custSel mod addSld delSld modSld">
      <pc:chgData name="Thien Nguyen" userId="d9b6d23d-e317-4b71-a31f-f4781ef731dc" providerId="ADAL" clId="{A8259B68-469F-4F68-8D2D-4AE18C4C6FE5}" dt="2019-06-06T17:24:54.842" v="25" actId="20577"/>
      <pc:docMkLst>
        <pc:docMk/>
      </pc:docMkLst>
      <pc:sldChg chg="addSp modSp mod setBg">
        <pc:chgData name="Thien Nguyen" userId="d9b6d23d-e317-4b71-a31f-f4781ef731dc" providerId="ADAL" clId="{A8259B68-469F-4F68-8D2D-4AE18C4C6FE5}" dt="2019-06-06T17:24:13.401" v="16" actId="26606"/>
        <pc:sldMkLst>
          <pc:docMk/>
          <pc:sldMk cId="3089556752" sldId="262"/>
        </pc:sldMkLst>
        <pc:spChg chg="mod">
          <ac:chgData name="Thien Nguyen" userId="d9b6d23d-e317-4b71-a31f-f4781ef731dc" providerId="ADAL" clId="{A8259B68-469F-4F68-8D2D-4AE18C4C6FE5}" dt="2019-06-06T17:24:13.401" v="16" actId="26606"/>
          <ac:spMkLst>
            <pc:docMk/>
            <pc:sldMk cId="3089556752" sldId="262"/>
            <ac:spMk id="2" creationId="{D0C88A9E-F3D1-49C1-A8C9-2950B62E0EA8}"/>
          </ac:spMkLst>
        </pc:spChg>
        <pc:spChg chg="mod">
          <ac:chgData name="Thien Nguyen" userId="d9b6d23d-e317-4b71-a31f-f4781ef731dc" providerId="ADAL" clId="{A8259B68-469F-4F68-8D2D-4AE18C4C6FE5}" dt="2019-06-06T17:24:13.401" v="16" actId="26606"/>
          <ac:spMkLst>
            <pc:docMk/>
            <pc:sldMk cId="3089556752" sldId="262"/>
            <ac:spMk id="3" creationId="{39E057A1-9C19-4F94-A0F3-7C50C0658B0F}"/>
          </ac:spMkLst>
        </pc:spChg>
        <pc:picChg chg="add mod">
          <ac:chgData name="Thien Nguyen" userId="d9b6d23d-e317-4b71-a31f-f4781ef731dc" providerId="ADAL" clId="{A8259B68-469F-4F68-8D2D-4AE18C4C6FE5}" dt="2019-06-06T17:24:13.401" v="16" actId="26606"/>
          <ac:picMkLst>
            <pc:docMk/>
            <pc:sldMk cId="3089556752" sldId="262"/>
            <ac:picMk id="4" creationId="{A2B0A152-506E-41F4-A9A8-192E46FF8A64}"/>
          </ac:picMkLst>
        </pc:picChg>
      </pc:sldChg>
      <pc:sldChg chg="modSp">
        <pc:chgData name="Thien Nguyen" userId="d9b6d23d-e317-4b71-a31f-f4781ef731dc" providerId="ADAL" clId="{A8259B68-469F-4F68-8D2D-4AE18C4C6FE5}" dt="2019-06-06T17:21:59.851" v="5"/>
        <pc:sldMkLst>
          <pc:docMk/>
          <pc:sldMk cId="2838915827" sldId="273"/>
        </pc:sldMkLst>
        <pc:graphicFrameChg chg="mod modGraphic">
          <ac:chgData name="Thien Nguyen" userId="d9b6d23d-e317-4b71-a31f-f4781ef731dc" providerId="ADAL" clId="{A8259B68-469F-4F68-8D2D-4AE18C4C6FE5}" dt="2019-06-06T17:21:59.851" v="5"/>
          <ac:graphicFrameMkLst>
            <pc:docMk/>
            <pc:sldMk cId="2838915827" sldId="273"/>
            <ac:graphicFrameMk id="5" creationId="{77C08528-DD3E-4CA8-B52F-587B4313CF74}"/>
          </ac:graphicFrameMkLst>
        </pc:graphicFrameChg>
      </pc:sldChg>
      <pc:sldChg chg="modSp">
        <pc:chgData name="Thien Nguyen" userId="d9b6d23d-e317-4b71-a31f-f4781ef731dc" providerId="ADAL" clId="{A8259B68-469F-4F68-8D2D-4AE18C4C6FE5}" dt="2019-06-06T17:24:54.842" v="25" actId="20577"/>
        <pc:sldMkLst>
          <pc:docMk/>
          <pc:sldMk cId="4100255406" sldId="277"/>
        </pc:sldMkLst>
        <pc:spChg chg="mod">
          <ac:chgData name="Thien Nguyen" userId="d9b6d23d-e317-4b71-a31f-f4781ef731dc" providerId="ADAL" clId="{A8259B68-469F-4F68-8D2D-4AE18C4C6FE5}" dt="2019-06-06T17:24:54.842" v="25" actId="20577"/>
          <ac:spMkLst>
            <pc:docMk/>
            <pc:sldMk cId="4100255406" sldId="277"/>
            <ac:spMk id="9" creationId="{A5322D23-A330-47E1-B959-EAE1B8B31F53}"/>
          </ac:spMkLst>
        </pc:spChg>
      </pc:sldChg>
      <pc:sldChg chg="addSp">
        <pc:chgData name="Thien Nguyen" userId="d9b6d23d-e317-4b71-a31f-f4781ef731dc" providerId="ADAL" clId="{A8259B68-469F-4F68-8D2D-4AE18C4C6FE5}" dt="2019-06-06T17:23:41.306" v="14"/>
        <pc:sldMkLst>
          <pc:docMk/>
          <pc:sldMk cId="2242652644" sldId="284"/>
        </pc:sldMkLst>
        <pc:graphicFrameChg chg="add">
          <ac:chgData name="Thien Nguyen" userId="d9b6d23d-e317-4b71-a31f-f4781ef731dc" providerId="ADAL" clId="{A8259B68-469F-4F68-8D2D-4AE18C4C6FE5}" dt="2019-06-06T17:23:41.306" v="14"/>
          <ac:graphicFrameMkLst>
            <pc:docMk/>
            <pc:sldMk cId="2242652644" sldId="284"/>
            <ac:graphicFrameMk id="4" creationId="{450F1768-700D-48F7-AC1F-585C5526F571}"/>
          </ac:graphicFrameMkLst>
        </pc:graphicFrameChg>
      </pc:sldChg>
      <pc:sldChg chg="del">
        <pc:chgData name="Thien Nguyen" userId="d9b6d23d-e317-4b71-a31f-f4781ef731dc" providerId="ADAL" clId="{A8259B68-469F-4F68-8D2D-4AE18C4C6FE5}" dt="2019-06-06T17:22:35.060" v="8" actId="2696"/>
        <pc:sldMkLst>
          <pc:docMk/>
          <pc:sldMk cId="306017097" sldId="294"/>
        </pc:sldMkLst>
      </pc:sldChg>
      <pc:sldChg chg="addSp delSp modSp add mod setBg setClrOvrMap delDesignElem">
        <pc:chgData name="Thien Nguyen" userId="d9b6d23d-e317-4b71-a31f-f4781ef731dc" providerId="ADAL" clId="{A8259B68-469F-4F68-8D2D-4AE18C4C6FE5}" dt="2019-06-06T17:23:11.490" v="13" actId="26606"/>
        <pc:sldMkLst>
          <pc:docMk/>
          <pc:sldMk cId="1062007488" sldId="296"/>
        </pc:sldMkLst>
        <pc:spChg chg="mod">
          <ac:chgData name="Thien Nguyen" userId="d9b6d23d-e317-4b71-a31f-f4781ef731dc" providerId="ADAL" clId="{A8259B68-469F-4F68-8D2D-4AE18C4C6FE5}" dt="2019-06-06T17:23:11.490" v="13" actId="26606"/>
          <ac:spMkLst>
            <pc:docMk/>
            <pc:sldMk cId="1062007488" sldId="296"/>
            <ac:spMk id="2" creationId="{345A8F89-3F0E-4BAA-B40F-6A99F751B461}"/>
          </ac:spMkLst>
        </pc:spChg>
        <pc:spChg chg="add mod">
          <ac:chgData name="Thien Nguyen" userId="d9b6d23d-e317-4b71-a31f-f4781ef731dc" providerId="ADAL" clId="{A8259B68-469F-4F68-8D2D-4AE18C4C6FE5}" dt="2019-06-06T17:23:11.490" v="13" actId="26606"/>
          <ac:spMkLst>
            <pc:docMk/>
            <pc:sldMk cId="1062007488" sldId="296"/>
            <ac:spMk id="3" creationId="{A9DC1230-ACD0-493A-9F02-12EF8D9B4BED}"/>
          </ac:spMkLst>
        </pc:spChg>
        <pc:spChg chg="add del">
          <ac:chgData name="Thien Nguyen" userId="d9b6d23d-e317-4b71-a31f-f4781ef731dc" providerId="ADAL" clId="{A8259B68-469F-4F68-8D2D-4AE18C4C6FE5}" dt="2019-06-06T17:23:11.490" v="13" actId="26606"/>
          <ac:spMkLst>
            <pc:docMk/>
            <pc:sldMk cId="1062007488" sldId="296"/>
            <ac:spMk id="12" creationId="{B2EC7880-C5D9-40A8-A6B0-3198AD07AD1B}"/>
          </ac:spMkLst>
        </pc:spChg>
        <pc:spChg chg="del">
          <ac:chgData name="Thien Nguyen" userId="d9b6d23d-e317-4b71-a31f-f4781ef731dc" providerId="ADAL" clId="{A8259B68-469F-4F68-8D2D-4AE18C4C6FE5}" dt="2019-06-06T17:22:28.835" v="7"/>
          <ac:spMkLst>
            <pc:docMk/>
            <pc:sldMk cId="1062007488" sldId="296"/>
            <ac:spMk id="14" creationId="{AB45A142-4255-493C-8284-5D566C121B10}"/>
          </ac:spMkLst>
        </pc:spChg>
        <pc:picChg chg="del">
          <ac:chgData name="Thien Nguyen" userId="d9b6d23d-e317-4b71-a31f-f4781ef731dc" providerId="ADAL" clId="{A8259B68-469F-4F68-8D2D-4AE18C4C6FE5}" dt="2019-06-06T17:22:53.568" v="10"/>
          <ac:picMkLst>
            <pc:docMk/>
            <pc:sldMk cId="1062007488" sldId="296"/>
            <ac:picMk id="5" creationId="{018AF551-0379-4C04-92B9-DFAA1488A744}"/>
          </ac:picMkLst>
        </pc:picChg>
        <pc:picChg chg="add mod">
          <ac:chgData name="Thien Nguyen" userId="d9b6d23d-e317-4b71-a31f-f4781ef731dc" providerId="ADAL" clId="{A8259B68-469F-4F68-8D2D-4AE18C4C6FE5}" dt="2019-06-06T17:23:11.490" v="13" actId="26606"/>
          <ac:picMkLst>
            <pc:docMk/>
            <pc:sldMk cId="1062007488" sldId="296"/>
            <ac:picMk id="7" creationId="{84DCAC85-6636-4DA9-817A-86A71027EC75}"/>
          </ac:picMkLst>
        </pc:picChg>
        <pc:cxnChg chg="del">
          <ac:chgData name="Thien Nguyen" userId="d9b6d23d-e317-4b71-a31f-f4781ef731dc" providerId="ADAL" clId="{A8259B68-469F-4F68-8D2D-4AE18C4C6FE5}" dt="2019-06-06T17:22:28.835" v="7"/>
          <ac:cxnSpMkLst>
            <pc:docMk/>
            <pc:sldMk cId="1062007488" sldId="296"/>
            <ac:cxnSpMk id="16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/>
            <a:t>The PCB will be using power 24 hours and keep it running under all conditions.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/>
            <a:t>Back up power will provide to the chair by a 9V battery to allows the circuit running after it is disconnected to the wall.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will be operated by a voltage range from 12V to 3.3V.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PCB will be using power 24 hours and keep it running under all conditions.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 up power will provide to the chair by a 9V battery to allows the circuit running after it is disconnected to the wall.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39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90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7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7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572" y="1226977"/>
            <a:ext cx="9105039" cy="54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ED52-B23F-4E4E-B2EA-626E8B4D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Power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0"/>
            <a:ext cx="838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E54-2E5A-4CBB-9E71-9C6FC31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836115"/>
              </p:ext>
            </p:extLst>
          </p:nvPr>
        </p:nvGraphicFramePr>
        <p:xfrm>
          <a:off x="2527705" y="1374513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0.375(diam)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736" y="624110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82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9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10314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925-6704-4347-9834-A8D1DCD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8A67-0F1A-4C0B-ADD7-E091BCBA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BBF6A-9C2B-4F29-A58A-3D149BD8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5" y="1742405"/>
            <a:ext cx="9112254" cy="15041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22D23-A330-47E1-B959-EAE1B8B31F53}"/>
              </a:ext>
            </a:extLst>
          </p:cNvPr>
          <p:cNvSpPr txBox="1"/>
          <p:nvPr/>
        </p:nvSpPr>
        <p:spPr>
          <a:xfrm>
            <a:off x="2256639" y="3565321"/>
            <a:ext cx="797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Wireless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NoSQL Database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Framework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0FFE-008C-4ACF-A957-149B40B2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496301" cy="427130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44534"/>
              </p:ext>
            </p:extLst>
          </p:nvPr>
        </p:nvGraphicFramePr>
        <p:xfrm>
          <a:off x="1849912" y="1773238"/>
          <a:ext cx="8492176" cy="327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088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4246088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 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230-ACD0-493A-9F02-12EF8D9B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09" y="492573"/>
            <a:ext cx="495457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  <a:p>
            <a:r>
              <a:rPr lang="en-US" dirty="0"/>
              <a:t>Methodology: Center of Gravity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56AC-CDD1-4017-9F44-FBA2675F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9236"/>
              </p:ext>
            </p:extLst>
          </p:nvPr>
        </p:nvGraphicFramePr>
        <p:xfrm>
          <a:off x="838200" y="1825624"/>
          <a:ext cx="10515600" cy="3933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9056-97E1-4464-B218-75E71579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Wi-Fi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Can be programmed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Surface mount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71" y="399627"/>
            <a:ext cx="5323256" cy="26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90" y="1438180"/>
            <a:ext cx="6259549" cy="44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multiple libraries</a:t>
            </a:r>
          </a:p>
          <a:p>
            <a:r>
              <a:rPr lang="en-US" dirty="0"/>
              <a:t>Difficult to start working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57A1-9C19-4F94-A0F3-7C50C065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Sensor data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Wi-Fi Transmission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Send data through cloud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Database Receive data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2B0A152-506E-41F4-A9A8-192E46FF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224619"/>
            <a:ext cx="5451627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on posture data to the user.</a:t>
            </a:r>
          </a:p>
          <a:p>
            <a:r>
              <a:rPr lang="en-US" dirty="0"/>
              <a:t>To allow the user to alter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It provides user authentication, password hashing and salting, and provides a portal to manage the NoSQL database.</a:t>
            </a:r>
          </a:p>
          <a:p>
            <a:pPr lvl="2"/>
            <a:r>
              <a:rPr lang="en-US" dirty="0"/>
              <a:t>Benefits: Free to use.</a:t>
            </a:r>
          </a:p>
          <a:p>
            <a:pPr lvl="2"/>
            <a:r>
              <a:rPr lang="en-US" dirty="0"/>
              <a:t>Drawback: Less flexibility of design.</a:t>
            </a:r>
          </a:p>
          <a:p>
            <a:pPr lvl="1"/>
            <a:r>
              <a:rPr lang="en-US" dirty="0"/>
              <a:t>Flutter serves as the front-end framework. Flutter is a framework developed by Google to speed up user interface development via widgets. Uses the Dart language.</a:t>
            </a:r>
          </a:p>
          <a:p>
            <a:pPr lvl="2"/>
            <a:r>
              <a:rPr lang="en-US" dirty="0"/>
              <a:t>Benefits: Hot reload</a:t>
            </a:r>
          </a:p>
          <a:p>
            <a:pPr lvl="2"/>
            <a:r>
              <a:rPr lang="en-US" dirty="0"/>
              <a:t>Drawback: Nested code requires planning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157C-C18A-4EDD-81FE-9637FF984924}"/>
              </a:ext>
            </a:extLst>
          </p:cNvPr>
          <p:cNvSpPr txBox="1"/>
          <p:nvPr/>
        </p:nvSpPr>
        <p:spPr>
          <a:xfrm>
            <a:off x="838200" y="1533525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support for offline data persistence.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data entry contains the center of gravity on the left-to-right axis and the front-to-back axis and the timestamp.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subject to change during the process of integrating the legitimate sensor data into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40CF5-84A2-4C97-B676-ADE8BAF7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/>
          <a:stretch/>
        </p:blipFill>
        <p:spPr>
          <a:xfrm>
            <a:off x="6248400" y="1752599"/>
            <a:ext cx="5608864" cy="3914775"/>
          </a:xfr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6" name="Picture 5" descr="https://lh4.googleusercontent.com/ayaLqRsYQsNPT55q8FaYkdV3257jee2mHZqxXCW3ULWZ8iLfGUqCCT5DOtoRgIcsxNaPe24CIHOnYZtDdqLQqEFxZulIY040Aw_s4v5BvPnVVsQZzZToldO3xE2_aeL6-E3X5Vix">
            <a:extLst>
              <a:ext uri="{FF2B5EF4-FFF2-40B4-BE49-F238E27FC236}">
                <a16:creationId xmlns:a16="http://schemas.microsoft.com/office/drawing/2014/main" id="{5D60AADA-7C5F-4C31-9BA6-CE33D3DC1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91" y="1591251"/>
            <a:ext cx="550668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209675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application should remind the user to get up after specified time interval.</a:t>
            </a:r>
          </a:p>
          <a:p>
            <a:pPr lvl="0" fontAlgn="base"/>
            <a:r>
              <a:rPr lang="en-US" dirty="0"/>
              <a:t>The application should provide feedback on the user’s posture.</a:t>
            </a:r>
          </a:p>
          <a:p>
            <a:pPr lvl="0" fontAlgn="base"/>
            <a:r>
              <a:rPr lang="en-US" dirty="0"/>
              <a:t>The device should update the sensor input readings at a specified interval.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Sensor array should be able to load an average American citizen.</a:t>
            </a:r>
          </a:p>
          <a:p>
            <a:pPr lvl="0" fontAlgn="base"/>
            <a:r>
              <a:rPr lang="en-US" dirty="0"/>
              <a:t>Physical method of notifying user to correct posture will be implemented.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D6FDC-9D56-42F2-8D99-67FC29AE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30" y="1566469"/>
            <a:ext cx="2270638" cy="466742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DF419E-B32E-4073-8650-EDC8B2FE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8" y="1566469"/>
            <a:ext cx="2270637" cy="46674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D088B-E956-4B75-A036-07F04885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87" y="1566469"/>
            <a:ext cx="2270637" cy="46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A4A-5B55-4414-BFDE-F68846E0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Completion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8537-4214-4A74-8B17-08F4F669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25" y="1905000"/>
            <a:ext cx="5343525" cy="2747963"/>
          </a:xfrm>
        </p:spPr>
        <p:txBody>
          <a:bodyPr/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Complete: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Firebase authentication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Firebase database (including read/write)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Basic Layout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Basic navigation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A602C4-6A4E-4785-B75E-F16D9ABB4B4D}"/>
              </a:ext>
            </a:extLst>
          </p:cNvPr>
          <p:cNvSpPr txBox="1">
            <a:spLocks/>
          </p:cNvSpPr>
          <p:nvPr/>
        </p:nvSpPr>
        <p:spPr>
          <a:xfrm>
            <a:off x="6131975" y="1933574"/>
            <a:ext cx="5343525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Pending: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Settings / User Preferences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Posture data represented in graphical format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Recommend Stretches/Yoga poses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Swipe navigation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Color Theming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644000"/>
              </p:ext>
            </p:extLst>
          </p:nvPr>
        </p:nvGraphicFramePr>
        <p:xfrm>
          <a:off x="1905000" y="1390650"/>
          <a:ext cx="9599613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426" y="590554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49194"/>
              </p:ext>
            </p:extLst>
          </p:nvPr>
        </p:nvGraphicFramePr>
        <p:xfrm>
          <a:off x="1722320" y="1408625"/>
          <a:ext cx="8126358" cy="4780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393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HC-SR04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ultrasonic proximity sensor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255038712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Mircrochip ATMega2560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 via ...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$272.33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$800.00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246" y="1652631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Software-Hardware Integration</a:t>
            </a:r>
          </a:p>
          <a:p>
            <a:pPr lvl="1"/>
            <a:r>
              <a:rPr lang="en-US" dirty="0"/>
              <a:t>Proper data transmission</a:t>
            </a:r>
          </a:p>
          <a:p>
            <a:pPr lvl="1"/>
            <a:r>
              <a:rPr lang="en-US" dirty="0"/>
              <a:t>Formatting data</a:t>
            </a:r>
          </a:p>
          <a:p>
            <a:r>
              <a:rPr lang="en-US" dirty="0"/>
              <a:t>Foam of chair (Sensors)</a:t>
            </a:r>
          </a:p>
          <a:p>
            <a:pPr lvl="1"/>
            <a:r>
              <a:rPr lang="en-US" dirty="0"/>
              <a:t>Reduce thickness of foam</a:t>
            </a:r>
          </a:p>
          <a:p>
            <a:pPr lvl="1"/>
            <a:r>
              <a:rPr lang="en-US" dirty="0"/>
              <a:t>Add barrier between sensors and foam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F110B-D7BB-4D05-836C-C504CD80D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399208"/>
            <a:ext cx="7524750" cy="5102992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464333"/>
              </p:ext>
            </p:extLst>
          </p:nvPr>
        </p:nvGraphicFramePr>
        <p:xfrm>
          <a:off x="2592925" y="12096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Task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Ordered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Received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Received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aseline="30000" dirty="0"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 iteration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92699"/>
              </p:ext>
            </p:extLst>
          </p:nvPr>
        </p:nvGraphicFramePr>
        <p:xfrm>
          <a:off x="2592923" y="1357039"/>
          <a:ext cx="8799222" cy="462187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66537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ATSAMA5D21C-CUR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ACD3-B1EE-44D0-AA4B-DC8831DF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Dev 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D54E-0BF2-4D52-8317-6F7914AB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50369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Power supply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18786"/>
              </p:ext>
            </p:extLst>
          </p:nvPr>
        </p:nvGraphicFramePr>
        <p:xfrm>
          <a:off x="2849562" y="154892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455" y="358242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Battery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5407" y="2713545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</p:txBody>
      </p:sp>
      <p:pic>
        <p:nvPicPr>
          <p:cNvPr id="1026" name="Picture 2" descr="https://images-na.ssl-images-amazon.com/images/I/71SNmIUsgdL._SL1500_.jpg">
            <a:extLst>
              <a:ext uri="{FF2B5EF4-FFF2-40B4-BE49-F238E27FC236}">
                <a16:creationId xmlns:a16="http://schemas.microsoft.com/office/drawing/2014/main" id="{E15F1B12-1F17-4259-B87A-BF3C69D230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349" y="1585519"/>
            <a:ext cx="4106662" cy="41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317</TotalTime>
  <Words>1010</Words>
  <Application>Microsoft Office PowerPoint</Application>
  <PresentationFormat>Widescreen</PresentationFormat>
  <Paragraphs>349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Wisp</vt:lpstr>
      <vt:lpstr>SMART CHAIR  CDR</vt:lpstr>
      <vt:lpstr>Goals &amp; Objectives</vt:lpstr>
      <vt:lpstr>Specification Requirements</vt:lpstr>
      <vt:lpstr>Overview Diagram</vt:lpstr>
      <vt:lpstr>Roles</vt:lpstr>
      <vt:lpstr>Microcontroller Selection</vt:lpstr>
      <vt:lpstr>MCU Dev board </vt:lpstr>
      <vt:lpstr>Power supply</vt:lpstr>
      <vt:lpstr>Battery Supply</vt:lpstr>
      <vt:lpstr>Schematic Overview</vt:lpstr>
      <vt:lpstr>PCB Power Section</vt:lpstr>
      <vt:lpstr>Overall PCB</vt:lpstr>
      <vt:lpstr>FSR Selection</vt:lpstr>
      <vt:lpstr>FSR Selection</vt:lpstr>
      <vt:lpstr>Proximity Sensor</vt:lpstr>
      <vt:lpstr>Vibrate Module</vt:lpstr>
      <vt:lpstr>Software Design</vt:lpstr>
      <vt:lpstr>Wireless Modules</vt:lpstr>
      <vt:lpstr>Flowchart Diagram</vt:lpstr>
      <vt:lpstr>Bluetooth Specification</vt:lpstr>
      <vt:lpstr>Wi-Fi Specification</vt:lpstr>
      <vt:lpstr>Wi-Fi Module</vt:lpstr>
      <vt:lpstr>ESP8266 Schematic</vt:lpstr>
      <vt:lpstr>ESP8266 Pros and Cons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Application Completion Status</vt:lpstr>
      <vt:lpstr>PROGRESS GRAPH</vt:lpstr>
      <vt:lpstr>BUDGET SHEET</vt:lpstr>
      <vt:lpstr>Implementation 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Bonarine Ramjas</dc:creator>
  <cp:lastModifiedBy>Thien Nguyen</cp:lastModifiedBy>
  <cp:revision>42</cp:revision>
  <dcterms:created xsi:type="dcterms:W3CDTF">2019-05-21T14:29:57Z</dcterms:created>
  <dcterms:modified xsi:type="dcterms:W3CDTF">2019-06-06T17:24:55Z</dcterms:modified>
</cp:coreProperties>
</file>