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2 DC to DC converters to power the MCU and the electronics components.</a:t>
          </a: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2 DC to DC converters to power the MCU and the electronics components.</a:t>
          </a: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2193722" y="-224964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circuit board&#10;&#10;Description automatically generated">
            <a:extLst>
              <a:ext uri="{FF2B5EF4-FFF2-40B4-BE49-F238E27FC236}">
                <a16:creationId xmlns:a16="http://schemas.microsoft.com/office/drawing/2014/main" id="{9C38D87D-763A-4D42-8579-7E430A88E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417"/>
            <a:ext cx="9575267" cy="5999584"/>
          </a:xfrm>
        </p:spPr>
      </p:pic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236765" y="1383375"/>
            <a:ext cx="2385249" cy="354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113.54 x 82.04 mm (LW)</a:t>
            </a:r>
          </a:p>
          <a:p>
            <a:r>
              <a:rPr lang="en-US" dirty="0"/>
              <a:t>Designed in Eagle Software</a:t>
            </a:r>
          </a:p>
          <a:p>
            <a:r>
              <a:rPr lang="en-US" dirty="0"/>
              <a:t>2 screw-holes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6" y="378246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2256E4C-16C4-4AD7-B724-B0E559746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7" y="-10319"/>
            <a:ext cx="9473543" cy="6868319"/>
          </a:xfrm>
        </p:spPr>
      </p:pic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r>
              <a:rPr lang="en-US" dirty="0"/>
              <a:t>Using wood glue to assembly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465482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$9.52 for 2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952BD77-D227-444F-9AC9-327ED2A31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3" y="1324628"/>
            <a:ext cx="9063995" cy="47869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</TotalTime>
  <Words>1147</Words>
  <Application>Microsoft Office PowerPoint</Application>
  <PresentationFormat>Widescreen</PresentationFormat>
  <Paragraphs>399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59</cp:revision>
  <dcterms:created xsi:type="dcterms:W3CDTF">2019-06-06T20:47:02Z</dcterms:created>
  <dcterms:modified xsi:type="dcterms:W3CDTF">2019-07-25T21:26:39Z</dcterms:modified>
</cp:coreProperties>
</file>