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2"/>
            <a:r>
              <a:rPr lang="en-US" dirty="0"/>
              <a:t>Partition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PRICE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1079</Words>
  <Application>Microsoft Office PowerPoint</Application>
  <PresentationFormat>Widescreen</PresentationFormat>
  <Paragraphs>396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Annavay Kean</cp:lastModifiedBy>
  <cp:revision>51</cp:revision>
  <dcterms:created xsi:type="dcterms:W3CDTF">2019-06-06T20:47:02Z</dcterms:created>
  <dcterms:modified xsi:type="dcterms:W3CDTF">2019-07-24T21:28:43Z</dcterms:modified>
</cp:coreProperties>
</file>