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7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</p:sldIdLst>
  <p:sldSz cx="9144000" cy="5143500" type="screen16x9"/>
  <p:notesSz cx="6858000" cy="9144000"/>
  <p:embeddedFontLst>
    <p:embeddedFont>
      <p:font typeface="Raleway" panose="020B0604020202020204" charset="0"/>
      <p:regular r:id="rId16"/>
      <p:bold r:id="rId17"/>
      <p:italic r:id="rId18"/>
      <p:boldItalic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1644" y="-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EC89A-F9D2-4E09-96FF-0B696FE25C6C}" type="doc">
      <dgm:prSet loTypeId="urn:microsoft.com/office/officeart/2005/8/layout/vList2" loCatId="list" qsTypeId="urn:microsoft.com/office/officeart/2005/8/quickstyle/3d3" qsCatId="3D" csTypeId="urn:microsoft.com/office/officeart/2005/8/colors/accent2_5" csCatId="accent2" phldr="1"/>
      <dgm:spPr/>
      <dgm:t>
        <a:bodyPr/>
        <a:lstStyle/>
        <a:p>
          <a:endParaRPr lang="ru-RU"/>
        </a:p>
      </dgm:t>
    </dgm:pt>
    <dgm:pt modelId="{6F768EDF-3A3F-4DC1-A6F3-725BBD1C9BAE}">
      <dgm:prSet/>
      <dgm:spPr/>
      <dgm:t>
        <a:bodyPr/>
        <a:lstStyle/>
        <a:p>
          <a:pPr algn="l" rtl="0"/>
          <a:r>
            <a:rPr lang="ru-RU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какие ИТ-процессы необходимы;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83AA188-C0DE-4975-A4D0-10D67FDD49BA}" type="parTrans" cxnId="{6DFDC7A0-04D6-4F8F-9E0D-01829654F37B}">
      <dgm:prSet/>
      <dgm:spPr/>
      <dgm:t>
        <a:bodyPr/>
        <a:lstStyle/>
        <a:p>
          <a:pPr algn="l"/>
          <a:endParaRPr lang="ru-RU"/>
        </a:p>
      </dgm:t>
    </dgm:pt>
    <dgm:pt modelId="{48697DFB-8287-4406-B0EA-1014E6787484}" type="sibTrans" cxnId="{6DFDC7A0-04D6-4F8F-9E0D-01829654F37B}">
      <dgm:prSet/>
      <dgm:spPr/>
      <dgm:t>
        <a:bodyPr/>
        <a:lstStyle/>
        <a:p>
          <a:pPr algn="l"/>
          <a:endParaRPr lang="ru-RU"/>
        </a:p>
      </dgm:t>
    </dgm:pt>
    <dgm:pt modelId="{D7CE3C90-7FE2-44CA-8662-0DD9279BFBE7}">
      <dgm:prSet/>
      <dgm:spPr/>
      <dgm:t>
        <a:bodyPr/>
        <a:lstStyle/>
        <a:p>
          <a:pPr algn="l" rtl="0"/>
          <a:r>
            <a:rPr lang="ru-RU" b="1" i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какие организационные требования должны быть предъявлены к управлению услугами; </a:t>
          </a:r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953B10-FBA6-4EFF-979F-E363980FA539}" type="parTrans" cxnId="{1BF2AD72-F1A3-4541-9845-8EA9DE0D59F6}">
      <dgm:prSet/>
      <dgm:spPr/>
      <dgm:t>
        <a:bodyPr/>
        <a:lstStyle/>
        <a:p>
          <a:pPr algn="l"/>
          <a:endParaRPr lang="ru-RU"/>
        </a:p>
      </dgm:t>
    </dgm:pt>
    <dgm:pt modelId="{74F6A080-5FE2-4DE2-A7EC-C3DA23155108}" type="sibTrans" cxnId="{1BF2AD72-F1A3-4541-9845-8EA9DE0D59F6}">
      <dgm:prSet/>
      <dgm:spPr/>
      <dgm:t>
        <a:bodyPr/>
        <a:lstStyle/>
        <a:p>
          <a:pPr algn="l"/>
          <a:endParaRPr lang="ru-RU"/>
        </a:p>
      </dgm:t>
    </dgm:pt>
    <dgm:pt modelId="{A7D06258-98C5-4DEC-937A-38458849E6F1}">
      <dgm:prSet/>
      <dgm:spPr/>
      <dgm:t>
        <a:bodyPr/>
        <a:lstStyle/>
        <a:p>
          <a:pPr algn="l" rtl="0"/>
          <a:r>
            <a:rPr lang="ru-RU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какие технологии нужны для развёртывания процесса;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8F84A7C-F59F-4B5B-8AD1-AA1910F6FC3B}" type="parTrans" cxnId="{16820615-AB24-458E-AD5A-E7861A84197C}">
      <dgm:prSet/>
      <dgm:spPr/>
      <dgm:t>
        <a:bodyPr/>
        <a:lstStyle/>
        <a:p>
          <a:pPr algn="l"/>
          <a:endParaRPr lang="ru-RU"/>
        </a:p>
      </dgm:t>
    </dgm:pt>
    <dgm:pt modelId="{6B34FDE2-0693-490F-8291-C431AC660BA8}" type="sibTrans" cxnId="{16820615-AB24-458E-AD5A-E7861A84197C}">
      <dgm:prSet/>
      <dgm:spPr/>
      <dgm:t>
        <a:bodyPr/>
        <a:lstStyle/>
        <a:p>
          <a:pPr algn="l"/>
          <a:endParaRPr lang="ru-RU"/>
        </a:p>
      </dgm:t>
    </dgm:pt>
    <dgm:pt modelId="{80B3A690-FE17-42A3-A750-5ED4466B5899}">
      <dgm:prSet/>
      <dgm:spPr/>
      <dgm:t>
        <a:bodyPr/>
        <a:lstStyle/>
        <a:p>
          <a:pPr algn="l" rtl="0"/>
          <a:r>
            <a:rPr lang="ru-RU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проблемы, связанные с распространением информации о насущных потребностях и возможных решениях по всему предприятию.</a:t>
          </a:r>
          <a:br>
            <a:rPr lang="ru-RU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2BC65E4-64B4-42A6-83D2-4BF925E2CB6B}" type="parTrans" cxnId="{40A942C2-345C-4BC0-9610-AE98B8929660}">
      <dgm:prSet/>
      <dgm:spPr/>
      <dgm:t>
        <a:bodyPr/>
        <a:lstStyle/>
        <a:p>
          <a:pPr algn="l"/>
          <a:endParaRPr lang="ru-RU"/>
        </a:p>
      </dgm:t>
    </dgm:pt>
    <dgm:pt modelId="{4CD8031D-3EAA-4BE9-8C3B-89552A23260B}" type="sibTrans" cxnId="{40A942C2-345C-4BC0-9610-AE98B8929660}">
      <dgm:prSet/>
      <dgm:spPr/>
      <dgm:t>
        <a:bodyPr/>
        <a:lstStyle/>
        <a:p>
          <a:pPr algn="l"/>
          <a:endParaRPr lang="ru-RU"/>
        </a:p>
      </dgm:t>
    </dgm:pt>
    <dgm:pt modelId="{C6F32953-8629-4310-8C8F-0A175C072E86}" type="pres">
      <dgm:prSet presAssocID="{CC2EC89A-F9D2-4E09-96FF-0B696FE25C6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BA277C9-C53E-4281-8D3B-738875799D54}" type="pres">
      <dgm:prSet presAssocID="{6F768EDF-3A3F-4DC1-A6F3-725BBD1C9BA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B58DB3-9353-468B-B4B7-99B415B4BD47}" type="pres">
      <dgm:prSet presAssocID="{48697DFB-8287-4406-B0EA-1014E6787484}" presName="spacer" presStyleCnt="0"/>
      <dgm:spPr/>
      <dgm:t>
        <a:bodyPr/>
        <a:lstStyle/>
        <a:p>
          <a:endParaRPr lang="ru-RU"/>
        </a:p>
      </dgm:t>
    </dgm:pt>
    <dgm:pt modelId="{8E257134-5F38-4791-9491-4AE22C3AA12D}" type="pres">
      <dgm:prSet presAssocID="{D7CE3C90-7FE2-44CA-8662-0DD9279BFBE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0EDE5F-D311-4E9C-910A-5CFF17DE673F}" type="pres">
      <dgm:prSet presAssocID="{74F6A080-5FE2-4DE2-A7EC-C3DA23155108}" presName="spacer" presStyleCnt="0"/>
      <dgm:spPr/>
      <dgm:t>
        <a:bodyPr/>
        <a:lstStyle/>
        <a:p>
          <a:endParaRPr lang="ru-RU"/>
        </a:p>
      </dgm:t>
    </dgm:pt>
    <dgm:pt modelId="{97522811-DAB0-482F-B260-44DBABA2CEC5}" type="pres">
      <dgm:prSet presAssocID="{A7D06258-98C5-4DEC-937A-38458849E6F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F99DF3-E43C-41C7-A360-422D53054F93}" type="pres">
      <dgm:prSet presAssocID="{6B34FDE2-0693-490F-8291-C431AC660BA8}" presName="spacer" presStyleCnt="0"/>
      <dgm:spPr/>
      <dgm:t>
        <a:bodyPr/>
        <a:lstStyle/>
        <a:p>
          <a:endParaRPr lang="ru-RU"/>
        </a:p>
      </dgm:t>
    </dgm:pt>
    <dgm:pt modelId="{C39BB8D2-6A01-493C-AE9F-069D471B0A44}" type="pres">
      <dgm:prSet presAssocID="{80B3A690-FE17-42A3-A750-5ED4466B589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65A151B-1849-4BA9-B705-096F9885D1B9}" type="presOf" srcId="{80B3A690-FE17-42A3-A750-5ED4466B5899}" destId="{C39BB8D2-6A01-493C-AE9F-069D471B0A44}" srcOrd="0" destOrd="0" presId="urn:microsoft.com/office/officeart/2005/8/layout/vList2"/>
    <dgm:cxn modelId="{1BF2AD72-F1A3-4541-9845-8EA9DE0D59F6}" srcId="{CC2EC89A-F9D2-4E09-96FF-0B696FE25C6C}" destId="{D7CE3C90-7FE2-44CA-8662-0DD9279BFBE7}" srcOrd="1" destOrd="0" parTransId="{87953B10-FBA6-4EFF-979F-E363980FA539}" sibTransId="{74F6A080-5FE2-4DE2-A7EC-C3DA23155108}"/>
    <dgm:cxn modelId="{16820615-AB24-458E-AD5A-E7861A84197C}" srcId="{CC2EC89A-F9D2-4E09-96FF-0B696FE25C6C}" destId="{A7D06258-98C5-4DEC-937A-38458849E6F1}" srcOrd="2" destOrd="0" parTransId="{D8F84A7C-F59F-4B5B-8AD1-AA1910F6FC3B}" sibTransId="{6B34FDE2-0693-490F-8291-C431AC660BA8}"/>
    <dgm:cxn modelId="{40A942C2-345C-4BC0-9610-AE98B8929660}" srcId="{CC2EC89A-F9D2-4E09-96FF-0B696FE25C6C}" destId="{80B3A690-FE17-42A3-A750-5ED4466B5899}" srcOrd="3" destOrd="0" parTransId="{62BC65E4-64B4-42A6-83D2-4BF925E2CB6B}" sibTransId="{4CD8031D-3EAA-4BE9-8C3B-89552A23260B}"/>
    <dgm:cxn modelId="{C5498AC5-E351-4E92-BEEE-6022E020A331}" type="presOf" srcId="{6F768EDF-3A3F-4DC1-A6F3-725BBD1C9BAE}" destId="{0BA277C9-C53E-4281-8D3B-738875799D54}" srcOrd="0" destOrd="0" presId="urn:microsoft.com/office/officeart/2005/8/layout/vList2"/>
    <dgm:cxn modelId="{2299B0A7-7CEF-4930-8972-5EEC929C3CC7}" type="presOf" srcId="{CC2EC89A-F9D2-4E09-96FF-0B696FE25C6C}" destId="{C6F32953-8629-4310-8C8F-0A175C072E86}" srcOrd="0" destOrd="0" presId="urn:microsoft.com/office/officeart/2005/8/layout/vList2"/>
    <dgm:cxn modelId="{6DFDC7A0-04D6-4F8F-9E0D-01829654F37B}" srcId="{CC2EC89A-F9D2-4E09-96FF-0B696FE25C6C}" destId="{6F768EDF-3A3F-4DC1-A6F3-725BBD1C9BAE}" srcOrd="0" destOrd="0" parTransId="{683AA188-C0DE-4975-A4D0-10D67FDD49BA}" sibTransId="{48697DFB-8287-4406-B0EA-1014E6787484}"/>
    <dgm:cxn modelId="{635CDED4-487A-4228-894A-9E6F9FCEABAE}" type="presOf" srcId="{D7CE3C90-7FE2-44CA-8662-0DD9279BFBE7}" destId="{8E257134-5F38-4791-9491-4AE22C3AA12D}" srcOrd="0" destOrd="0" presId="urn:microsoft.com/office/officeart/2005/8/layout/vList2"/>
    <dgm:cxn modelId="{D83414B6-75C6-446B-9BD4-1EE03645A7EA}" type="presOf" srcId="{A7D06258-98C5-4DEC-937A-38458849E6F1}" destId="{97522811-DAB0-482F-B260-44DBABA2CEC5}" srcOrd="0" destOrd="0" presId="urn:microsoft.com/office/officeart/2005/8/layout/vList2"/>
    <dgm:cxn modelId="{42561DA1-D907-40DB-AA21-D0B041471B55}" type="presParOf" srcId="{C6F32953-8629-4310-8C8F-0A175C072E86}" destId="{0BA277C9-C53E-4281-8D3B-738875799D54}" srcOrd="0" destOrd="0" presId="urn:microsoft.com/office/officeart/2005/8/layout/vList2"/>
    <dgm:cxn modelId="{2E9AD41C-E766-4391-80DB-8B2EFD969B9C}" type="presParOf" srcId="{C6F32953-8629-4310-8C8F-0A175C072E86}" destId="{79B58DB3-9353-468B-B4B7-99B415B4BD47}" srcOrd="1" destOrd="0" presId="urn:microsoft.com/office/officeart/2005/8/layout/vList2"/>
    <dgm:cxn modelId="{D7114E5E-944B-4F58-BBCE-6FEEF8BFD6FB}" type="presParOf" srcId="{C6F32953-8629-4310-8C8F-0A175C072E86}" destId="{8E257134-5F38-4791-9491-4AE22C3AA12D}" srcOrd="2" destOrd="0" presId="urn:microsoft.com/office/officeart/2005/8/layout/vList2"/>
    <dgm:cxn modelId="{43F0A60C-937C-4705-BB94-13CD365904E6}" type="presParOf" srcId="{C6F32953-8629-4310-8C8F-0A175C072E86}" destId="{F40EDE5F-D311-4E9C-910A-5CFF17DE673F}" srcOrd="3" destOrd="0" presId="urn:microsoft.com/office/officeart/2005/8/layout/vList2"/>
    <dgm:cxn modelId="{41D887E4-1C66-4C3F-B826-BCCA368207EF}" type="presParOf" srcId="{C6F32953-8629-4310-8C8F-0A175C072E86}" destId="{97522811-DAB0-482F-B260-44DBABA2CEC5}" srcOrd="4" destOrd="0" presId="urn:microsoft.com/office/officeart/2005/8/layout/vList2"/>
    <dgm:cxn modelId="{A6F4DCF3-9E9F-4719-942A-DEFE0D207C1A}" type="presParOf" srcId="{C6F32953-8629-4310-8C8F-0A175C072E86}" destId="{EEF99DF3-E43C-41C7-A360-422D53054F93}" srcOrd="5" destOrd="0" presId="urn:microsoft.com/office/officeart/2005/8/layout/vList2"/>
    <dgm:cxn modelId="{AC9C6E91-CF62-4381-B21A-1AB990560734}" type="presParOf" srcId="{C6F32953-8629-4310-8C8F-0A175C072E86}" destId="{C39BB8D2-6A01-493C-AE9F-069D471B0A4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915BDE-0F2C-450C-A8D2-3FC162782B6B}" type="doc">
      <dgm:prSet loTypeId="urn:microsoft.com/office/officeart/2005/8/layout/vList2" loCatId="list" qsTypeId="urn:microsoft.com/office/officeart/2005/8/quickstyle/3d3" qsCatId="3D" csTypeId="urn:microsoft.com/office/officeart/2005/8/colors/accent2_5" csCatId="accent2"/>
      <dgm:spPr/>
      <dgm:t>
        <a:bodyPr/>
        <a:lstStyle/>
        <a:p>
          <a:endParaRPr lang="ru-RU"/>
        </a:p>
      </dgm:t>
    </dgm:pt>
    <dgm:pt modelId="{39C93FC2-F48E-466D-9DA1-E915D8281FEB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ru-RU" sz="1600" b="1" i="0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Определения и оценки текущей ИТ-среды</a:t>
          </a:r>
          <a:endParaRPr lang="ru-RU" sz="1600" b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834388-60D8-4BF1-A9E3-96EC5BF10AA5}" type="parTrans" cxnId="{558EBF48-BA18-474F-8CA0-9FE09AC4953C}">
      <dgm:prSet/>
      <dgm:spPr/>
      <dgm:t>
        <a:bodyPr/>
        <a:lstStyle/>
        <a:p>
          <a:endParaRPr lang="ru-RU" sz="2000" b="1" u="non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1DE2700-7E87-4FFC-A360-E909920CB3F9}" type="sibTrans" cxnId="{558EBF48-BA18-474F-8CA0-9FE09AC4953C}">
      <dgm:prSet/>
      <dgm:spPr/>
      <dgm:t>
        <a:bodyPr/>
        <a:lstStyle/>
        <a:p>
          <a:endParaRPr lang="ru-RU" sz="2000" b="1" u="non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207208F-33FF-40B8-9E0A-2FB4BF016EB1}">
      <dgm:prSet custT="1"/>
      <dgm:spPr/>
      <dgm:t>
        <a:bodyPr/>
        <a:lstStyle/>
        <a:p>
          <a:pPr rtl="0"/>
          <a:r>
            <a:rPr lang="ru-RU" sz="1600" b="1" i="0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Выявления недостатков в процессе и желаемого состояния ИТ-организации в будущем</a:t>
          </a:r>
          <a:endParaRPr lang="ru-RU" sz="1600" b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CAACFC-F48C-4E9A-9B68-3A574780DFF6}" type="parTrans" cxnId="{34DFD2E9-F445-45F9-920F-8E7B04674045}">
      <dgm:prSet/>
      <dgm:spPr/>
      <dgm:t>
        <a:bodyPr/>
        <a:lstStyle/>
        <a:p>
          <a:endParaRPr lang="ru-RU" sz="2000" b="1" u="non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AE58F27-CC9F-480B-9993-377EEBDC87DF}" type="sibTrans" cxnId="{34DFD2E9-F445-45F9-920F-8E7B04674045}">
      <dgm:prSet/>
      <dgm:spPr/>
      <dgm:t>
        <a:bodyPr/>
        <a:lstStyle/>
        <a:p>
          <a:endParaRPr lang="ru-RU" sz="2000" b="1" u="non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57EA4F1-8F53-4B12-9E5C-2980C9601B76}">
      <dgm:prSet custT="1"/>
      <dgm:spPr/>
      <dgm:t>
        <a:bodyPr/>
        <a:lstStyle/>
        <a:p>
          <a:pPr rtl="0"/>
          <a:r>
            <a:rPr lang="ru-RU" sz="1600" b="1" i="0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Определения приоритета работ</a:t>
          </a:r>
          <a:endParaRPr lang="ru-RU" sz="1600" b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3078886-9ACD-4F90-8BA5-DEB69192FB63}" type="parTrans" cxnId="{93B78C8C-CEC3-45C0-A9C8-C7F1379774F6}">
      <dgm:prSet/>
      <dgm:spPr/>
      <dgm:t>
        <a:bodyPr/>
        <a:lstStyle/>
        <a:p>
          <a:endParaRPr lang="ru-RU" sz="2000" b="1" u="non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6A9338-B82F-4A6C-9D16-9CFE1B5A40CE}" type="sibTrans" cxnId="{93B78C8C-CEC3-45C0-A9C8-C7F1379774F6}">
      <dgm:prSet/>
      <dgm:spPr/>
      <dgm:t>
        <a:bodyPr/>
        <a:lstStyle/>
        <a:p>
          <a:endParaRPr lang="ru-RU" sz="2000" b="1" u="non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BF527D5-8F76-4F14-974A-BD6090C0CD16}">
      <dgm:prSet custT="1"/>
      <dgm:spPr/>
      <dgm:t>
        <a:bodyPr/>
        <a:lstStyle/>
        <a:p>
          <a:pPr rtl="0"/>
          <a:r>
            <a:rPr lang="ru-RU" sz="1600" b="1" i="0" u="none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Определения критических связей между процессами</a:t>
          </a:r>
          <a:endParaRPr lang="ru-RU" sz="1600" b="1" u="non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9B9D978-5920-4E6F-9EDA-D95294984592}" type="parTrans" cxnId="{948E15AC-FCDA-4235-A722-172C380F7968}">
      <dgm:prSet/>
      <dgm:spPr/>
      <dgm:t>
        <a:bodyPr/>
        <a:lstStyle/>
        <a:p>
          <a:endParaRPr lang="ru-RU" sz="2000" b="1" u="non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006AE5A-28DA-4497-8ED1-8EF58C74CF1D}" type="sibTrans" cxnId="{948E15AC-FCDA-4235-A722-172C380F7968}">
      <dgm:prSet/>
      <dgm:spPr/>
      <dgm:t>
        <a:bodyPr/>
        <a:lstStyle/>
        <a:p>
          <a:endParaRPr lang="ru-RU" sz="2000" b="1" u="non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45F13A0-2839-42D5-9A56-FFCAA09FF964}">
      <dgm:prSet custT="1"/>
      <dgm:spPr/>
      <dgm:t>
        <a:bodyPr/>
        <a:lstStyle/>
        <a:p>
          <a:pPr rtl="0"/>
          <a:r>
            <a:rPr lang="ru-RU" sz="1600" b="1" i="0" u="none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Начала обсуждения реорганизации</a:t>
          </a:r>
          <a:endParaRPr lang="ru-RU" sz="1600" b="1" u="non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5CC60CE-F331-430B-AE38-E08C4227E4B9}" type="parTrans" cxnId="{1E4C5A70-7639-4C77-A0FF-00FD8A04DC9F}">
      <dgm:prSet/>
      <dgm:spPr/>
      <dgm:t>
        <a:bodyPr/>
        <a:lstStyle/>
        <a:p>
          <a:endParaRPr lang="ru-RU" sz="2000" b="1" u="non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91CBC6A-8955-4662-9223-1E1EA91AFBA7}" type="sibTrans" cxnId="{1E4C5A70-7639-4C77-A0FF-00FD8A04DC9F}">
      <dgm:prSet/>
      <dgm:spPr/>
      <dgm:t>
        <a:bodyPr/>
        <a:lstStyle/>
        <a:p>
          <a:endParaRPr lang="ru-RU" sz="2000" b="1" u="non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573DEA-23DD-4963-8774-94FA96FA942D}">
      <dgm:prSet custT="1"/>
      <dgm:spPr/>
      <dgm:t>
        <a:bodyPr/>
        <a:lstStyle/>
        <a:p>
          <a:pPr rtl="0"/>
          <a:r>
            <a:rPr lang="ru-RU" sz="1600" b="1" i="0" u="none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Определения сфер применения технологий, запускающих процесс</a:t>
          </a:r>
          <a:endParaRPr lang="ru-RU" sz="1600" b="1" u="non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AC1BA68-6E77-4806-BA03-ED826C0EB6B4}" type="parTrans" cxnId="{85C1D64B-0B05-4AE2-9B2D-7A33294F5E34}">
      <dgm:prSet/>
      <dgm:spPr/>
      <dgm:t>
        <a:bodyPr/>
        <a:lstStyle/>
        <a:p>
          <a:endParaRPr lang="ru-RU" sz="2000" b="1" u="non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D04C62-3C66-45F7-946B-643A4AE80258}" type="sibTrans" cxnId="{85C1D64B-0B05-4AE2-9B2D-7A33294F5E34}">
      <dgm:prSet/>
      <dgm:spPr/>
      <dgm:t>
        <a:bodyPr/>
        <a:lstStyle/>
        <a:p>
          <a:endParaRPr lang="ru-RU" sz="2000" b="1" u="non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4D181D2-8E37-4760-8668-CB4377BE6513}">
      <dgm:prSet custT="1"/>
      <dgm:spPr/>
      <dgm:t>
        <a:bodyPr/>
        <a:lstStyle/>
        <a:p>
          <a:pPr rtl="0"/>
          <a:r>
            <a:rPr lang="ru-RU" sz="1600" b="1" i="0" u="none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Определения возможностей реализации внутренними силами и с помощью специалистов со стороны</a:t>
          </a:r>
          <a:endParaRPr lang="ru-RU" sz="1600" b="1" u="non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1CBB99-7184-4387-89AC-9302E06508F7}" type="parTrans" cxnId="{8410331F-BAA5-4462-B42D-F4A23A519647}">
      <dgm:prSet/>
      <dgm:spPr/>
      <dgm:t>
        <a:bodyPr/>
        <a:lstStyle/>
        <a:p>
          <a:endParaRPr lang="ru-RU" sz="2000" b="1" u="non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2664729-0763-4CD7-A101-A49A6ABE734B}" type="sibTrans" cxnId="{8410331F-BAA5-4462-B42D-F4A23A519647}">
      <dgm:prSet/>
      <dgm:spPr/>
      <dgm:t>
        <a:bodyPr/>
        <a:lstStyle/>
        <a:p>
          <a:endParaRPr lang="ru-RU" sz="2000" b="1" u="non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889520F-7E10-430D-BA4B-4781098C11E7}" type="pres">
      <dgm:prSet presAssocID="{73915BDE-0F2C-450C-A8D2-3FC162782B6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8D68A2C-E161-4A5A-AAEE-37304B8E44C3}" type="pres">
      <dgm:prSet presAssocID="{39C93FC2-F48E-466D-9DA1-E915D8281FEB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715E6E-D0ED-4675-8EF4-C3DF18E7AF9F}" type="pres">
      <dgm:prSet presAssocID="{71DE2700-7E87-4FFC-A360-E909920CB3F9}" presName="spacer" presStyleCnt="0"/>
      <dgm:spPr/>
      <dgm:t>
        <a:bodyPr/>
        <a:lstStyle/>
        <a:p>
          <a:endParaRPr lang="ru-RU"/>
        </a:p>
      </dgm:t>
    </dgm:pt>
    <dgm:pt modelId="{B65D154E-C286-4FDD-AA49-040526E7E102}" type="pres">
      <dgm:prSet presAssocID="{C207208F-33FF-40B8-9E0A-2FB4BF016EB1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E88782-651E-4A63-B30B-4996D6B265C0}" type="pres">
      <dgm:prSet presAssocID="{6AE58F27-CC9F-480B-9993-377EEBDC87DF}" presName="spacer" presStyleCnt="0"/>
      <dgm:spPr/>
      <dgm:t>
        <a:bodyPr/>
        <a:lstStyle/>
        <a:p>
          <a:endParaRPr lang="ru-RU"/>
        </a:p>
      </dgm:t>
    </dgm:pt>
    <dgm:pt modelId="{5229825A-3ECB-4E4E-B37E-69E99F5A46CB}" type="pres">
      <dgm:prSet presAssocID="{957EA4F1-8F53-4B12-9E5C-2980C9601B76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06048D-D32C-4103-9567-F0D23EA4CD21}" type="pres">
      <dgm:prSet presAssocID="{DE6A9338-B82F-4A6C-9D16-9CFE1B5A40CE}" presName="spacer" presStyleCnt="0"/>
      <dgm:spPr/>
      <dgm:t>
        <a:bodyPr/>
        <a:lstStyle/>
        <a:p>
          <a:endParaRPr lang="ru-RU"/>
        </a:p>
      </dgm:t>
    </dgm:pt>
    <dgm:pt modelId="{4FB17FCB-9AA7-4D4F-A5C6-B0B6331B7636}" type="pres">
      <dgm:prSet presAssocID="{CBF527D5-8F76-4F14-974A-BD6090C0CD16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511D51-173A-443B-BC8A-8B7D43E36F06}" type="pres">
      <dgm:prSet presAssocID="{B006AE5A-28DA-4497-8ED1-8EF58C74CF1D}" presName="spacer" presStyleCnt="0"/>
      <dgm:spPr/>
      <dgm:t>
        <a:bodyPr/>
        <a:lstStyle/>
        <a:p>
          <a:endParaRPr lang="ru-RU"/>
        </a:p>
      </dgm:t>
    </dgm:pt>
    <dgm:pt modelId="{09526029-633F-495F-8A9B-32360DABF150}" type="pres">
      <dgm:prSet presAssocID="{545F13A0-2839-42D5-9A56-FFCAA09FF964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9AE8CE-DBCC-40BA-8B92-1A6075F87D0A}" type="pres">
      <dgm:prSet presAssocID="{491CBC6A-8955-4662-9223-1E1EA91AFBA7}" presName="spacer" presStyleCnt="0"/>
      <dgm:spPr/>
      <dgm:t>
        <a:bodyPr/>
        <a:lstStyle/>
        <a:p>
          <a:endParaRPr lang="ru-RU"/>
        </a:p>
      </dgm:t>
    </dgm:pt>
    <dgm:pt modelId="{9247F618-57F2-4375-994B-81481E5A8020}" type="pres">
      <dgm:prSet presAssocID="{31573DEA-23DD-4963-8774-94FA96FA942D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D390899-6A1A-4D6E-8BEA-32CE06F90BC8}" type="pres">
      <dgm:prSet presAssocID="{C5D04C62-3C66-45F7-946B-643A4AE80258}" presName="spacer" presStyleCnt="0"/>
      <dgm:spPr/>
      <dgm:t>
        <a:bodyPr/>
        <a:lstStyle/>
        <a:p>
          <a:endParaRPr lang="ru-RU"/>
        </a:p>
      </dgm:t>
    </dgm:pt>
    <dgm:pt modelId="{80DC00E8-6B37-4867-ABEF-12D42D34DB70}" type="pres">
      <dgm:prSet presAssocID="{24D181D2-8E37-4760-8668-CB4377BE6513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0CD08D6-CB74-4059-A683-52F8E00F5614}" type="presOf" srcId="{39C93FC2-F48E-466D-9DA1-E915D8281FEB}" destId="{98D68A2C-E161-4A5A-AAEE-37304B8E44C3}" srcOrd="0" destOrd="0" presId="urn:microsoft.com/office/officeart/2005/8/layout/vList2"/>
    <dgm:cxn modelId="{85C1D64B-0B05-4AE2-9B2D-7A33294F5E34}" srcId="{73915BDE-0F2C-450C-A8D2-3FC162782B6B}" destId="{31573DEA-23DD-4963-8774-94FA96FA942D}" srcOrd="5" destOrd="0" parTransId="{FAC1BA68-6E77-4806-BA03-ED826C0EB6B4}" sibTransId="{C5D04C62-3C66-45F7-946B-643A4AE80258}"/>
    <dgm:cxn modelId="{21820360-4E52-43AC-87AD-5A090D347676}" type="presOf" srcId="{31573DEA-23DD-4963-8774-94FA96FA942D}" destId="{9247F618-57F2-4375-994B-81481E5A8020}" srcOrd="0" destOrd="0" presId="urn:microsoft.com/office/officeart/2005/8/layout/vList2"/>
    <dgm:cxn modelId="{E364937A-ED1B-43C7-B2F4-B3F3B198DD7E}" type="presOf" srcId="{73915BDE-0F2C-450C-A8D2-3FC162782B6B}" destId="{C889520F-7E10-430D-BA4B-4781098C11E7}" srcOrd="0" destOrd="0" presId="urn:microsoft.com/office/officeart/2005/8/layout/vList2"/>
    <dgm:cxn modelId="{E677A9C9-D14E-42DB-8E7A-7BBC984031D7}" type="presOf" srcId="{24D181D2-8E37-4760-8668-CB4377BE6513}" destId="{80DC00E8-6B37-4867-ABEF-12D42D34DB70}" srcOrd="0" destOrd="0" presId="urn:microsoft.com/office/officeart/2005/8/layout/vList2"/>
    <dgm:cxn modelId="{558EBF48-BA18-474F-8CA0-9FE09AC4953C}" srcId="{73915BDE-0F2C-450C-A8D2-3FC162782B6B}" destId="{39C93FC2-F48E-466D-9DA1-E915D8281FEB}" srcOrd="0" destOrd="0" parTransId="{3F834388-60D8-4BF1-A9E3-96EC5BF10AA5}" sibTransId="{71DE2700-7E87-4FFC-A360-E909920CB3F9}"/>
    <dgm:cxn modelId="{1F536C8E-2C57-4428-B90B-247DBE9B5D80}" type="presOf" srcId="{C207208F-33FF-40B8-9E0A-2FB4BF016EB1}" destId="{B65D154E-C286-4FDD-AA49-040526E7E102}" srcOrd="0" destOrd="0" presId="urn:microsoft.com/office/officeart/2005/8/layout/vList2"/>
    <dgm:cxn modelId="{8410331F-BAA5-4462-B42D-F4A23A519647}" srcId="{73915BDE-0F2C-450C-A8D2-3FC162782B6B}" destId="{24D181D2-8E37-4760-8668-CB4377BE6513}" srcOrd="6" destOrd="0" parTransId="{4E1CBB99-7184-4387-89AC-9302E06508F7}" sibTransId="{A2664729-0763-4CD7-A101-A49A6ABE734B}"/>
    <dgm:cxn modelId="{0E5870D3-9E7A-4C97-A05D-71D574766824}" type="presOf" srcId="{545F13A0-2839-42D5-9A56-FFCAA09FF964}" destId="{09526029-633F-495F-8A9B-32360DABF150}" srcOrd="0" destOrd="0" presId="urn:microsoft.com/office/officeart/2005/8/layout/vList2"/>
    <dgm:cxn modelId="{E415D850-6074-4E8D-9B8D-AA7DF1DF252B}" type="presOf" srcId="{957EA4F1-8F53-4B12-9E5C-2980C9601B76}" destId="{5229825A-3ECB-4E4E-B37E-69E99F5A46CB}" srcOrd="0" destOrd="0" presId="urn:microsoft.com/office/officeart/2005/8/layout/vList2"/>
    <dgm:cxn modelId="{93B78C8C-CEC3-45C0-A9C8-C7F1379774F6}" srcId="{73915BDE-0F2C-450C-A8D2-3FC162782B6B}" destId="{957EA4F1-8F53-4B12-9E5C-2980C9601B76}" srcOrd="2" destOrd="0" parTransId="{23078886-9ACD-4F90-8BA5-DEB69192FB63}" sibTransId="{DE6A9338-B82F-4A6C-9D16-9CFE1B5A40CE}"/>
    <dgm:cxn modelId="{948E15AC-FCDA-4235-A722-172C380F7968}" srcId="{73915BDE-0F2C-450C-A8D2-3FC162782B6B}" destId="{CBF527D5-8F76-4F14-974A-BD6090C0CD16}" srcOrd="3" destOrd="0" parTransId="{49B9D978-5920-4E6F-9EDA-D95294984592}" sibTransId="{B006AE5A-28DA-4497-8ED1-8EF58C74CF1D}"/>
    <dgm:cxn modelId="{34DFD2E9-F445-45F9-920F-8E7B04674045}" srcId="{73915BDE-0F2C-450C-A8D2-3FC162782B6B}" destId="{C207208F-33FF-40B8-9E0A-2FB4BF016EB1}" srcOrd="1" destOrd="0" parTransId="{DFCAACFC-F48C-4E9A-9B68-3A574780DFF6}" sibTransId="{6AE58F27-CC9F-480B-9993-377EEBDC87DF}"/>
    <dgm:cxn modelId="{F1D1F7F4-615D-40E6-9282-B526467B05D2}" type="presOf" srcId="{CBF527D5-8F76-4F14-974A-BD6090C0CD16}" destId="{4FB17FCB-9AA7-4D4F-A5C6-B0B6331B7636}" srcOrd="0" destOrd="0" presId="urn:microsoft.com/office/officeart/2005/8/layout/vList2"/>
    <dgm:cxn modelId="{1E4C5A70-7639-4C77-A0FF-00FD8A04DC9F}" srcId="{73915BDE-0F2C-450C-A8D2-3FC162782B6B}" destId="{545F13A0-2839-42D5-9A56-FFCAA09FF964}" srcOrd="4" destOrd="0" parTransId="{A5CC60CE-F331-430B-AE38-E08C4227E4B9}" sibTransId="{491CBC6A-8955-4662-9223-1E1EA91AFBA7}"/>
    <dgm:cxn modelId="{C2F995FC-D738-4AAA-B956-D7BB16BA47FE}" type="presParOf" srcId="{C889520F-7E10-430D-BA4B-4781098C11E7}" destId="{98D68A2C-E161-4A5A-AAEE-37304B8E44C3}" srcOrd="0" destOrd="0" presId="urn:microsoft.com/office/officeart/2005/8/layout/vList2"/>
    <dgm:cxn modelId="{BB32DB07-BEC8-47D5-9975-D95190A29903}" type="presParOf" srcId="{C889520F-7E10-430D-BA4B-4781098C11E7}" destId="{B0715E6E-D0ED-4675-8EF4-C3DF18E7AF9F}" srcOrd="1" destOrd="0" presId="urn:microsoft.com/office/officeart/2005/8/layout/vList2"/>
    <dgm:cxn modelId="{38990E7C-8E98-4443-A496-4646ABDACDF9}" type="presParOf" srcId="{C889520F-7E10-430D-BA4B-4781098C11E7}" destId="{B65D154E-C286-4FDD-AA49-040526E7E102}" srcOrd="2" destOrd="0" presId="urn:microsoft.com/office/officeart/2005/8/layout/vList2"/>
    <dgm:cxn modelId="{1347E5F7-1F21-4086-A7FD-F9D803869D8C}" type="presParOf" srcId="{C889520F-7E10-430D-BA4B-4781098C11E7}" destId="{AFE88782-651E-4A63-B30B-4996D6B265C0}" srcOrd="3" destOrd="0" presId="urn:microsoft.com/office/officeart/2005/8/layout/vList2"/>
    <dgm:cxn modelId="{5B65BAA4-08C4-4A1E-81F2-757E89CB9A68}" type="presParOf" srcId="{C889520F-7E10-430D-BA4B-4781098C11E7}" destId="{5229825A-3ECB-4E4E-B37E-69E99F5A46CB}" srcOrd="4" destOrd="0" presId="urn:microsoft.com/office/officeart/2005/8/layout/vList2"/>
    <dgm:cxn modelId="{57082943-1889-494C-9EAF-5F57E12E10E3}" type="presParOf" srcId="{C889520F-7E10-430D-BA4B-4781098C11E7}" destId="{8806048D-D32C-4103-9567-F0D23EA4CD21}" srcOrd="5" destOrd="0" presId="urn:microsoft.com/office/officeart/2005/8/layout/vList2"/>
    <dgm:cxn modelId="{B093E45B-01F1-48C4-8D42-8305A19F8C92}" type="presParOf" srcId="{C889520F-7E10-430D-BA4B-4781098C11E7}" destId="{4FB17FCB-9AA7-4D4F-A5C6-B0B6331B7636}" srcOrd="6" destOrd="0" presId="urn:microsoft.com/office/officeart/2005/8/layout/vList2"/>
    <dgm:cxn modelId="{770DF061-3C52-403D-B43A-52CE6DD565EF}" type="presParOf" srcId="{C889520F-7E10-430D-BA4B-4781098C11E7}" destId="{7D511D51-173A-443B-BC8A-8B7D43E36F06}" srcOrd="7" destOrd="0" presId="urn:microsoft.com/office/officeart/2005/8/layout/vList2"/>
    <dgm:cxn modelId="{0D8C982A-ECD9-4604-8811-418342935E10}" type="presParOf" srcId="{C889520F-7E10-430D-BA4B-4781098C11E7}" destId="{09526029-633F-495F-8A9B-32360DABF150}" srcOrd="8" destOrd="0" presId="urn:microsoft.com/office/officeart/2005/8/layout/vList2"/>
    <dgm:cxn modelId="{8BB3E77D-34A8-4F94-B8EB-4F1EE199B1FA}" type="presParOf" srcId="{C889520F-7E10-430D-BA4B-4781098C11E7}" destId="{EF9AE8CE-DBCC-40BA-8B92-1A6075F87D0A}" srcOrd="9" destOrd="0" presId="urn:microsoft.com/office/officeart/2005/8/layout/vList2"/>
    <dgm:cxn modelId="{CF225371-0907-4756-9FA7-A293BAEE1C08}" type="presParOf" srcId="{C889520F-7E10-430D-BA4B-4781098C11E7}" destId="{9247F618-57F2-4375-994B-81481E5A8020}" srcOrd="10" destOrd="0" presId="urn:microsoft.com/office/officeart/2005/8/layout/vList2"/>
    <dgm:cxn modelId="{D4338506-E26F-4DDA-8233-DAE7B3F8391A}" type="presParOf" srcId="{C889520F-7E10-430D-BA4B-4781098C11E7}" destId="{DD390899-6A1A-4D6E-8BEA-32CE06F90BC8}" srcOrd="11" destOrd="0" presId="urn:microsoft.com/office/officeart/2005/8/layout/vList2"/>
    <dgm:cxn modelId="{C5176480-52E3-43D6-92B7-20533DC3176E}" type="presParOf" srcId="{C889520F-7E10-430D-BA4B-4781098C11E7}" destId="{80DC00E8-6B37-4867-ABEF-12D42D34DB7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1980D3-7338-4276-B657-C52B4E33F6C9}" type="doc">
      <dgm:prSet loTypeId="urn:microsoft.com/office/officeart/2005/8/layout/bProcess3" loCatId="process" qsTypeId="urn:microsoft.com/office/officeart/2005/8/quickstyle/3d3" qsCatId="3D" csTypeId="urn:microsoft.com/office/officeart/2005/8/colors/accent2_5" csCatId="accent2" phldr="1"/>
      <dgm:spPr/>
      <dgm:t>
        <a:bodyPr/>
        <a:lstStyle/>
        <a:p>
          <a:endParaRPr lang="ru-RU"/>
        </a:p>
      </dgm:t>
    </dgm:pt>
    <dgm:pt modelId="{109E22D7-F862-42CE-BA75-B5502E37CC42}">
      <dgm:prSet/>
      <dgm:spPr/>
      <dgm:t>
        <a:bodyPr/>
        <a:lstStyle/>
        <a:p>
          <a:pPr rtl="0"/>
          <a:r>
            <a:rPr lang="ru-RU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Оценка бизнеса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039DA6C-539A-4226-8F1F-64841BA65D21}" type="parTrans" cxnId="{A71700A7-CA8C-4E7C-B8B4-E32575A3837E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6534EF-AAC5-4269-B5B4-1FFEE42FD7F5}" type="sibTrans" cxnId="{A71700A7-CA8C-4E7C-B8B4-E32575A3837E}">
      <dgm:prSet/>
      <dgm:spPr>
        <a:ln w="38100">
          <a:solidFill>
            <a:schemeClr val="accent2">
              <a:lumMod val="75000"/>
            </a:schemeClr>
          </a:solidFill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47B7742-F8D3-4EEA-8677-A84BD52355AB}">
      <dgm:prSet/>
      <dgm:spPr/>
      <dgm:t>
        <a:bodyPr/>
        <a:lstStyle/>
        <a:p>
          <a:pPr rtl="0"/>
          <a:r>
            <a:rPr lang="ru-RU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Управление клиентами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414075B-6494-410B-87F9-32D949681A7C}" type="parTrans" cxnId="{7A532269-3719-4B11-9003-5023809019E1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FA04D9-6C2E-4925-9481-694B7F141FF7}" type="sibTrans" cxnId="{7A532269-3719-4B11-9003-5023809019E1}">
      <dgm:prSet/>
      <dgm:spPr>
        <a:ln w="38100">
          <a:solidFill>
            <a:schemeClr val="accent2">
              <a:lumMod val="75000"/>
            </a:schemeClr>
          </a:solidFill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21D67A-6E56-4CA4-9A8B-F0C750C9CCAE}">
      <dgm:prSet/>
      <dgm:spPr/>
      <dgm:t>
        <a:bodyPr/>
        <a:lstStyle/>
        <a:p>
          <a:pPr rtl="0"/>
          <a:r>
            <a:rPr lang="ru-RU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Разработка стратегии ИТ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CC8C1E2-483A-4FDE-85BE-7C9CE6C3FB49}" type="parTrans" cxnId="{E9621E9C-891E-4E86-83B6-2018041B585B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F99A7A8-78C6-4990-A8BF-4627569ADB3C}" type="sibTrans" cxnId="{E9621E9C-891E-4E86-83B6-2018041B585B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0D0BB7D-E50C-4379-9057-3F3B36127F7F}" type="pres">
      <dgm:prSet presAssocID="{571980D3-7338-4276-B657-C52B4E33F6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3CB91B4-C48D-4B55-ABA3-F4FCF64DF295}" type="pres">
      <dgm:prSet presAssocID="{109E22D7-F862-42CE-BA75-B5502E37CC4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17EF97-97EA-43CF-B4F6-A5EC758C8106}" type="pres">
      <dgm:prSet presAssocID="{7E6534EF-AAC5-4269-B5B4-1FFEE42FD7F5}" presName="sibTrans" presStyleLbl="sibTrans1D1" presStyleIdx="0" presStyleCnt="2"/>
      <dgm:spPr/>
      <dgm:t>
        <a:bodyPr/>
        <a:lstStyle/>
        <a:p>
          <a:endParaRPr lang="ru-RU"/>
        </a:p>
      </dgm:t>
    </dgm:pt>
    <dgm:pt modelId="{446E0253-D929-4F46-B82D-0806EB8194BA}" type="pres">
      <dgm:prSet presAssocID="{7E6534EF-AAC5-4269-B5B4-1FFEE42FD7F5}" presName="connectorText" presStyleLbl="sibTrans1D1" presStyleIdx="0" presStyleCnt="2"/>
      <dgm:spPr/>
      <dgm:t>
        <a:bodyPr/>
        <a:lstStyle/>
        <a:p>
          <a:endParaRPr lang="ru-RU"/>
        </a:p>
      </dgm:t>
    </dgm:pt>
    <dgm:pt modelId="{1C14F6A2-E3D1-45CA-9EEF-91074D67E6E0}" type="pres">
      <dgm:prSet presAssocID="{647B7742-F8D3-4EEA-8677-A84BD52355A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DDDFBC-F0F8-46A6-86FC-40301E356D90}" type="pres">
      <dgm:prSet presAssocID="{A1FA04D9-6C2E-4925-9481-694B7F141FF7}" presName="sibTrans" presStyleLbl="sibTrans1D1" presStyleIdx="1" presStyleCnt="2"/>
      <dgm:spPr/>
      <dgm:t>
        <a:bodyPr/>
        <a:lstStyle/>
        <a:p>
          <a:endParaRPr lang="ru-RU"/>
        </a:p>
      </dgm:t>
    </dgm:pt>
    <dgm:pt modelId="{63E94F1F-EF85-4358-B625-BACD9C1FE787}" type="pres">
      <dgm:prSet presAssocID="{A1FA04D9-6C2E-4925-9481-694B7F141FF7}" presName="connectorText" presStyleLbl="sibTrans1D1" presStyleIdx="1" presStyleCnt="2"/>
      <dgm:spPr/>
      <dgm:t>
        <a:bodyPr/>
        <a:lstStyle/>
        <a:p>
          <a:endParaRPr lang="ru-RU"/>
        </a:p>
      </dgm:t>
    </dgm:pt>
    <dgm:pt modelId="{BFB3B637-78ED-4BCD-86C7-928A2E68FC7E}" type="pres">
      <dgm:prSet presAssocID="{FE21D67A-6E56-4CA4-9A8B-F0C750C9CCA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4A44601-9DF5-42E3-B8C6-223DF3730A13}" type="presOf" srcId="{571980D3-7338-4276-B657-C52B4E33F6C9}" destId="{D0D0BB7D-E50C-4379-9057-3F3B36127F7F}" srcOrd="0" destOrd="0" presId="urn:microsoft.com/office/officeart/2005/8/layout/bProcess3"/>
    <dgm:cxn modelId="{DF6EAA3B-66D3-4392-A8C0-48638EB1A21F}" type="presOf" srcId="{7E6534EF-AAC5-4269-B5B4-1FFEE42FD7F5}" destId="{446E0253-D929-4F46-B82D-0806EB8194BA}" srcOrd="1" destOrd="0" presId="urn:microsoft.com/office/officeart/2005/8/layout/bProcess3"/>
    <dgm:cxn modelId="{A58C04E6-D359-4BE3-983B-42ACEC5C6F6A}" type="presOf" srcId="{647B7742-F8D3-4EEA-8677-A84BD52355AB}" destId="{1C14F6A2-E3D1-45CA-9EEF-91074D67E6E0}" srcOrd="0" destOrd="0" presId="urn:microsoft.com/office/officeart/2005/8/layout/bProcess3"/>
    <dgm:cxn modelId="{6D76DBAD-0131-4DD3-B531-6F0DCA5DF6D2}" type="presOf" srcId="{A1FA04D9-6C2E-4925-9481-694B7F141FF7}" destId="{63E94F1F-EF85-4358-B625-BACD9C1FE787}" srcOrd="1" destOrd="0" presId="urn:microsoft.com/office/officeart/2005/8/layout/bProcess3"/>
    <dgm:cxn modelId="{A71700A7-CA8C-4E7C-B8B4-E32575A3837E}" srcId="{571980D3-7338-4276-B657-C52B4E33F6C9}" destId="{109E22D7-F862-42CE-BA75-B5502E37CC42}" srcOrd="0" destOrd="0" parTransId="{D039DA6C-539A-4226-8F1F-64841BA65D21}" sibTransId="{7E6534EF-AAC5-4269-B5B4-1FFEE42FD7F5}"/>
    <dgm:cxn modelId="{2F5A403D-1A0E-4165-B94A-E11F0B9D1A25}" type="presOf" srcId="{7E6534EF-AAC5-4269-B5B4-1FFEE42FD7F5}" destId="{3B17EF97-97EA-43CF-B4F6-A5EC758C8106}" srcOrd="0" destOrd="0" presId="urn:microsoft.com/office/officeart/2005/8/layout/bProcess3"/>
    <dgm:cxn modelId="{ED5DC44A-E30F-46E1-BA68-2AAB88996570}" type="presOf" srcId="{109E22D7-F862-42CE-BA75-B5502E37CC42}" destId="{93CB91B4-C48D-4B55-ABA3-F4FCF64DF295}" srcOrd="0" destOrd="0" presId="urn:microsoft.com/office/officeart/2005/8/layout/bProcess3"/>
    <dgm:cxn modelId="{E9621E9C-891E-4E86-83B6-2018041B585B}" srcId="{571980D3-7338-4276-B657-C52B4E33F6C9}" destId="{FE21D67A-6E56-4CA4-9A8B-F0C750C9CCAE}" srcOrd="2" destOrd="0" parTransId="{CCC8C1E2-483A-4FDE-85BE-7C9CE6C3FB49}" sibTransId="{EF99A7A8-78C6-4990-A8BF-4627569ADB3C}"/>
    <dgm:cxn modelId="{6843540A-5339-45D7-8D66-EA454879E3B0}" type="presOf" srcId="{A1FA04D9-6C2E-4925-9481-694B7F141FF7}" destId="{D3DDDFBC-F0F8-46A6-86FC-40301E356D90}" srcOrd="0" destOrd="0" presId="urn:microsoft.com/office/officeart/2005/8/layout/bProcess3"/>
    <dgm:cxn modelId="{9BAAB000-2F3F-44D8-ABAC-C126D2503232}" type="presOf" srcId="{FE21D67A-6E56-4CA4-9A8B-F0C750C9CCAE}" destId="{BFB3B637-78ED-4BCD-86C7-928A2E68FC7E}" srcOrd="0" destOrd="0" presId="urn:microsoft.com/office/officeart/2005/8/layout/bProcess3"/>
    <dgm:cxn modelId="{7A532269-3719-4B11-9003-5023809019E1}" srcId="{571980D3-7338-4276-B657-C52B4E33F6C9}" destId="{647B7742-F8D3-4EEA-8677-A84BD52355AB}" srcOrd="1" destOrd="0" parTransId="{D414075B-6494-410B-87F9-32D949681A7C}" sibTransId="{A1FA04D9-6C2E-4925-9481-694B7F141FF7}"/>
    <dgm:cxn modelId="{1252B3DB-71D7-413A-BAFE-0AB7CB3AD9A5}" type="presParOf" srcId="{D0D0BB7D-E50C-4379-9057-3F3B36127F7F}" destId="{93CB91B4-C48D-4B55-ABA3-F4FCF64DF295}" srcOrd="0" destOrd="0" presId="urn:microsoft.com/office/officeart/2005/8/layout/bProcess3"/>
    <dgm:cxn modelId="{A1F00064-AB30-495C-88D4-69CAA6DA6A3E}" type="presParOf" srcId="{D0D0BB7D-E50C-4379-9057-3F3B36127F7F}" destId="{3B17EF97-97EA-43CF-B4F6-A5EC758C8106}" srcOrd="1" destOrd="0" presId="urn:microsoft.com/office/officeart/2005/8/layout/bProcess3"/>
    <dgm:cxn modelId="{9694BED9-04F2-4589-8827-619F0AE47FA6}" type="presParOf" srcId="{3B17EF97-97EA-43CF-B4F6-A5EC758C8106}" destId="{446E0253-D929-4F46-B82D-0806EB8194BA}" srcOrd="0" destOrd="0" presId="urn:microsoft.com/office/officeart/2005/8/layout/bProcess3"/>
    <dgm:cxn modelId="{D3BD028F-6DB0-43C1-B390-5EC052DA5D26}" type="presParOf" srcId="{D0D0BB7D-E50C-4379-9057-3F3B36127F7F}" destId="{1C14F6A2-E3D1-45CA-9EEF-91074D67E6E0}" srcOrd="2" destOrd="0" presId="urn:microsoft.com/office/officeart/2005/8/layout/bProcess3"/>
    <dgm:cxn modelId="{5DC6FCCA-F6DE-4ECC-911D-179DA692AB95}" type="presParOf" srcId="{D0D0BB7D-E50C-4379-9057-3F3B36127F7F}" destId="{D3DDDFBC-F0F8-46A6-86FC-40301E356D90}" srcOrd="3" destOrd="0" presId="urn:microsoft.com/office/officeart/2005/8/layout/bProcess3"/>
    <dgm:cxn modelId="{3B5746AB-5D6C-4684-B282-6120344E719D}" type="presParOf" srcId="{D3DDDFBC-F0F8-46A6-86FC-40301E356D90}" destId="{63E94F1F-EF85-4358-B625-BACD9C1FE787}" srcOrd="0" destOrd="0" presId="urn:microsoft.com/office/officeart/2005/8/layout/bProcess3"/>
    <dgm:cxn modelId="{0AE0FF32-1165-4FAE-8F0B-2AE621DA7DAB}" type="presParOf" srcId="{D0D0BB7D-E50C-4379-9057-3F3B36127F7F}" destId="{BFB3B637-78ED-4BCD-86C7-928A2E68FC7E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E0B9D8-FAD7-4EC5-8739-5C1654A00F9B}" type="doc">
      <dgm:prSet loTypeId="urn:microsoft.com/office/officeart/2005/8/layout/bProcess3" loCatId="process" qsTypeId="urn:microsoft.com/office/officeart/2005/8/quickstyle/3d3" qsCatId="3D" csTypeId="urn:microsoft.com/office/officeart/2005/8/colors/accent2_5" csCatId="accent2" phldr="1"/>
      <dgm:spPr/>
      <dgm:t>
        <a:bodyPr/>
        <a:lstStyle/>
        <a:p>
          <a:endParaRPr lang="ru-RU"/>
        </a:p>
      </dgm:t>
    </dgm:pt>
    <dgm:pt modelId="{355B16A6-7CDC-4E4D-A12A-FC4C57B6D2A8}">
      <dgm:prSet custT="1"/>
      <dgm:spPr/>
      <dgm:t>
        <a:bodyPr/>
        <a:lstStyle/>
        <a:p>
          <a:pPr rtl="0"/>
          <a:r>
            <a:rPr lang="ru-RU" sz="20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Планирование услуг</a:t>
          </a:r>
          <a:endParaRPr lang="en-US" sz="2000" b="1" i="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9AC979A-9D09-4436-992B-73F5C5F37685}" type="parTrans" cxnId="{5F6B65FF-6847-4DAD-84E1-D6F05A3B14E5}">
      <dgm:prSet/>
      <dgm:spPr/>
      <dgm:t>
        <a:bodyPr/>
        <a:lstStyle/>
        <a:p>
          <a:endParaRPr lang="ru-RU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73F756-F7C9-4ABB-B55F-F51228189068}" type="sibTrans" cxnId="{5F6B65FF-6847-4DAD-84E1-D6F05A3B14E5}">
      <dgm:prSet custT="1"/>
      <dgm:spPr>
        <a:ln w="38100">
          <a:solidFill>
            <a:schemeClr val="accent2">
              <a:lumMod val="75000"/>
            </a:schemeClr>
          </a:solidFill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ru-RU" sz="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683EED2-385D-493A-8107-36859A743101}">
      <dgm:prSet custT="1"/>
      <dgm:spPr/>
      <dgm:t>
        <a:bodyPr/>
        <a:lstStyle/>
        <a:p>
          <a:pPr rtl="0"/>
          <a:r>
            <a:rPr lang="ru-RU" sz="20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Управление качеством услуг</a:t>
          </a:r>
          <a:endParaRPr lang="en-US" sz="2000" b="1" i="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67F3F8E-CBD3-4FD4-AB2E-4E97776E18FA}" type="parTrans" cxnId="{7352646B-D73A-4B93-91E5-569031B74588}">
      <dgm:prSet/>
      <dgm:spPr/>
      <dgm:t>
        <a:bodyPr/>
        <a:lstStyle/>
        <a:p>
          <a:endParaRPr lang="ru-RU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9BA09E-5292-4DAB-AA11-8477ED47D375}" type="sibTrans" cxnId="{7352646B-D73A-4B93-91E5-569031B74588}">
      <dgm:prSet custT="1"/>
      <dgm:spPr>
        <a:ln w="38100">
          <a:solidFill>
            <a:schemeClr val="accent2">
              <a:lumMod val="75000"/>
            </a:schemeClr>
          </a:solidFill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ru-RU" sz="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ECC9B64-574D-4B6E-AE5D-57612576B4A2}">
      <dgm:prSet custT="1"/>
      <dgm:spPr/>
      <dgm:t>
        <a:bodyPr/>
        <a:lstStyle/>
        <a:p>
          <a:pPr rtl="0"/>
          <a:r>
            <a:rPr lang="ru-RU" sz="20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Управление доступностью</a:t>
          </a:r>
          <a:endParaRPr lang="en-US" sz="2000" b="1" i="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C8E1390-DE9E-4D36-942E-9291D8F58BFF}" type="parTrans" cxnId="{97940162-CDA5-44F7-B134-84697718657A}">
      <dgm:prSet/>
      <dgm:spPr/>
      <dgm:t>
        <a:bodyPr/>
        <a:lstStyle/>
        <a:p>
          <a:endParaRPr lang="ru-RU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FB5C446-08A2-4A65-AE1C-90BA2EF68F0B}" type="sibTrans" cxnId="{97940162-CDA5-44F7-B134-84697718657A}">
      <dgm:prSet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ru-RU" sz="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795023-ACD3-4838-89BD-8D55257044C7}">
      <dgm:prSet custT="1"/>
      <dgm:spPr/>
      <dgm:t>
        <a:bodyPr/>
        <a:lstStyle/>
        <a:p>
          <a:pPr rtl="0"/>
          <a:r>
            <a:rPr lang="ru-RU" sz="18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Управление производительностью</a:t>
          </a:r>
          <a:endParaRPr lang="en-US" sz="1800" b="1" i="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6568FA2-1EB5-4DBA-B4C0-36E72BF29875}" type="parTrans" cxnId="{6EB74BD7-34E9-4714-BF0C-130D5D802E33}">
      <dgm:prSet/>
      <dgm:spPr/>
      <dgm:t>
        <a:bodyPr/>
        <a:lstStyle/>
        <a:p>
          <a:endParaRPr lang="ru-RU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E0373B-D9EF-4074-924E-135E86948506}" type="sibTrans" cxnId="{6EB74BD7-34E9-4714-BF0C-130D5D802E33}">
      <dgm:prSet custT="1"/>
      <dgm:spPr>
        <a:ln w="38100">
          <a:solidFill>
            <a:schemeClr val="accent2">
              <a:lumMod val="75000"/>
            </a:schemeClr>
          </a:solidFill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ru-RU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0648774-6E78-41D4-956E-F35A1334651D}">
      <dgm:prSet custT="1"/>
      <dgm:spPr/>
      <dgm:t>
        <a:bodyPr/>
        <a:lstStyle/>
        <a:p>
          <a:pPr rtl="0"/>
          <a:r>
            <a:rPr lang="ru-RU" sz="20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Управление затратами</a:t>
          </a:r>
          <a:endParaRPr lang="en-US" sz="2000" b="1" i="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41FF4B2-C043-4D07-9809-71561B2AC247}" type="parTrans" cxnId="{F9941725-432B-4A6E-8967-0CF1CE2A04FB}">
      <dgm:prSet/>
      <dgm:spPr/>
      <dgm:t>
        <a:bodyPr/>
        <a:lstStyle/>
        <a:p>
          <a:endParaRPr lang="ru-RU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3C77CDE-5D64-40EF-B65E-BC98C053369E}" type="sibTrans" cxnId="{F9941725-432B-4A6E-8967-0CF1CE2A04FB}">
      <dgm:prSet custT="1"/>
      <dgm:spPr/>
      <dgm:t>
        <a:bodyPr/>
        <a:lstStyle/>
        <a:p>
          <a:endParaRPr lang="ru-RU" sz="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D0EAAF-619C-4B16-B5AF-2E7C181FD8F2}" type="pres">
      <dgm:prSet presAssocID="{91E0B9D8-FAD7-4EC5-8739-5C1654A00F9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5ACFEE1-1902-4AB6-8AC3-36D42FC96996}" type="pres">
      <dgm:prSet presAssocID="{355B16A6-7CDC-4E4D-A12A-FC4C57B6D2A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661CB0-2784-4CDC-9014-5484BDC6A8F7}" type="pres">
      <dgm:prSet presAssocID="{3573F756-F7C9-4ABB-B55F-F51228189068}" presName="sibTrans" presStyleLbl="sibTrans1D1" presStyleIdx="0" presStyleCnt="4"/>
      <dgm:spPr/>
      <dgm:t>
        <a:bodyPr/>
        <a:lstStyle/>
        <a:p>
          <a:endParaRPr lang="ru-RU"/>
        </a:p>
      </dgm:t>
    </dgm:pt>
    <dgm:pt modelId="{CAB63BC9-0297-4418-BF74-B048E13D4C27}" type="pres">
      <dgm:prSet presAssocID="{3573F756-F7C9-4ABB-B55F-F51228189068}" presName="connectorText" presStyleLbl="sibTrans1D1" presStyleIdx="0" presStyleCnt="4"/>
      <dgm:spPr/>
      <dgm:t>
        <a:bodyPr/>
        <a:lstStyle/>
        <a:p>
          <a:endParaRPr lang="ru-RU"/>
        </a:p>
      </dgm:t>
    </dgm:pt>
    <dgm:pt modelId="{E4F95DC2-2E1D-46FD-A795-0BA0CD1EE5DC}" type="pres">
      <dgm:prSet presAssocID="{1683EED2-385D-493A-8107-36859A74310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7CA4259-0B7F-48AB-92BA-B538E3A2051D}" type="pres">
      <dgm:prSet presAssocID="{3F9BA09E-5292-4DAB-AA11-8477ED47D375}" presName="sibTrans" presStyleLbl="sibTrans1D1" presStyleIdx="1" presStyleCnt="4"/>
      <dgm:spPr/>
      <dgm:t>
        <a:bodyPr/>
        <a:lstStyle/>
        <a:p>
          <a:endParaRPr lang="ru-RU"/>
        </a:p>
      </dgm:t>
    </dgm:pt>
    <dgm:pt modelId="{446F42AF-91F3-48AD-8FC1-08E5A4FD840F}" type="pres">
      <dgm:prSet presAssocID="{3F9BA09E-5292-4DAB-AA11-8477ED47D375}" presName="connectorText" presStyleLbl="sibTrans1D1" presStyleIdx="1" presStyleCnt="4"/>
      <dgm:spPr/>
      <dgm:t>
        <a:bodyPr/>
        <a:lstStyle/>
        <a:p>
          <a:endParaRPr lang="ru-RU"/>
        </a:p>
      </dgm:t>
    </dgm:pt>
    <dgm:pt modelId="{3D18F335-A127-4FD5-AAD0-C99002B71C76}" type="pres">
      <dgm:prSet presAssocID="{8ECC9B64-574D-4B6E-AE5D-57612576B4A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6A6700-862C-4985-B750-07CA5A69F040}" type="pres">
      <dgm:prSet presAssocID="{0FB5C446-08A2-4A65-AE1C-90BA2EF68F0B}" presName="sibTrans" presStyleLbl="sibTrans1D1" presStyleIdx="2" presStyleCnt="4"/>
      <dgm:spPr/>
      <dgm:t>
        <a:bodyPr/>
        <a:lstStyle/>
        <a:p>
          <a:endParaRPr lang="ru-RU"/>
        </a:p>
      </dgm:t>
    </dgm:pt>
    <dgm:pt modelId="{40F7B7F0-538E-433E-89D3-E328324981D2}" type="pres">
      <dgm:prSet presAssocID="{0FB5C446-08A2-4A65-AE1C-90BA2EF68F0B}" presName="connectorText" presStyleLbl="sibTrans1D1" presStyleIdx="2" presStyleCnt="4"/>
      <dgm:spPr/>
      <dgm:t>
        <a:bodyPr/>
        <a:lstStyle/>
        <a:p>
          <a:endParaRPr lang="ru-RU"/>
        </a:p>
      </dgm:t>
    </dgm:pt>
    <dgm:pt modelId="{D978745F-FF4A-4930-B463-DB40DF360AA9}" type="pres">
      <dgm:prSet presAssocID="{AB795023-ACD3-4838-89BD-8D55257044C7}" presName="node" presStyleLbl="node1" presStyleIdx="3" presStyleCnt="5" custScaleX="114836" custLinFactNeighborX="35392" custLinFactNeighborY="-902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24DE2F-2AB8-43CC-8AA7-B4197133B7AF}" type="pres">
      <dgm:prSet presAssocID="{31E0373B-D9EF-4074-924E-135E86948506}" presName="sibTrans" presStyleLbl="sibTrans1D1" presStyleIdx="3" presStyleCnt="4"/>
      <dgm:spPr/>
      <dgm:t>
        <a:bodyPr/>
        <a:lstStyle/>
        <a:p>
          <a:endParaRPr lang="ru-RU"/>
        </a:p>
      </dgm:t>
    </dgm:pt>
    <dgm:pt modelId="{D9C096F2-5FBF-4257-9E1A-04B1430AEE79}" type="pres">
      <dgm:prSet presAssocID="{31E0373B-D9EF-4074-924E-135E86948506}" presName="connectorText" presStyleLbl="sibTrans1D1" presStyleIdx="3" presStyleCnt="4"/>
      <dgm:spPr/>
      <dgm:t>
        <a:bodyPr/>
        <a:lstStyle/>
        <a:p>
          <a:endParaRPr lang="ru-RU"/>
        </a:p>
      </dgm:t>
    </dgm:pt>
    <dgm:pt modelId="{1D2C4499-5EC7-4C61-B12B-0E469AB9B908}" type="pres">
      <dgm:prSet presAssocID="{B0648774-6E78-41D4-956E-F35A1334651D}" presName="node" presStyleLbl="node1" presStyleIdx="4" presStyleCnt="5" custLinFactNeighborX="37745" custLinFactNeighborY="-902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37D37B7-76A2-41CF-A047-9B0EFBC063B5}" type="presOf" srcId="{3F9BA09E-5292-4DAB-AA11-8477ED47D375}" destId="{446F42AF-91F3-48AD-8FC1-08E5A4FD840F}" srcOrd="1" destOrd="0" presId="urn:microsoft.com/office/officeart/2005/8/layout/bProcess3"/>
    <dgm:cxn modelId="{6EB74BD7-34E9-4714-BF0C-130D5D802E33}" srcId="{91E0B9D8-FAD7-4EC5-8739-5C1654A00F9B}" destId="{AB795023-ACD3-4838-89BD-8D55257044C7}" srcOrd="3" destOrd="0" parTransId="{46568FA2-1EB5-4DBA-B4C0-36E72BF29875}" sibTransId="{31E0373B-D9EF-4074-924E-135E86948506}"/>
    <dgm:cxn modelId="{7352646B-D73A-4B93-91E5-569031B74588}" srcId="{91E0B9D8-FAD7-4EC5-8739-5C1654A00F9B}" destId="{1683EED2-385D-493A-8107-36859A743101}" srcOrd="1" destOrd="0" parTransId="{A67F3F8E-CBD3-4FD4-AB2E-4E97776E18FA}" sibTransId="{3F9BA09E-5292-4DAB-AA11-8477ED47D375}"/>
    <dgm:cxn modelId="{F9AA3156-1E8F-493C-A8C1-55447585EC5D}" type="presOf" srcId="{AB795023-ACD3-4838-89BD-8D55257044C7}" destId="{D978745F-FF4A-4930-B463-DB40DF360AA9}" srcOrd="0" destOrd="0" presId="urn:microsoft.com/office/officeart/2005/8/layout/bProcess3"/>
    <dgm:cxn modelId="{FD355208-74EB-42F6-9B12-BE02FED720D7}" type="presOf" srcId="{1683EED2-385D-493A-8107-36859A743101}" destId="{E4F95DC2-2E1D-46FD-A795-0BA0CD1EE5DC}" srcOrd="0" destOrd="0" presId="urn:microsoft.com/office/officeart/2005/8/layout/bProcess3"/>
    <dgm:cxn modelId="{F9941725-432B-4A6E-8967-0CF1CE2A04FB}" srcId="{91E0B9D8-FAD7-4EC5-8739-5C1654A00F9B}" destId="{B0648774-6E78-41D4-956E-F35A1334651D}" srcOrd="4" destOrd="0" parTransId="{241FF4B2-C043-4D07-9809-71561B2AC247}" sibTransId="{D3C77CDE-5D64-40EF-B65E-BC98C053369E}"/>
    <dgm:cxn modelId="{8306802C-3F55-4F0C-B799-115F22AC2610}" type="presOf" srcId="{91E0B9D8-FAD7-4EC5-8739-5C1654A00F9B}" destId="{25D0EAAF-619C-4B16-B5AF-2E7C181FD8F2}" srcOrd="0" destOrd="0" presId="urn:microsoft.com/office/officeart/2005/8/layout/bProcess3"/>
    <dgm:cxn modelId="{8B6F12A1-EE2F-4220-97B2-D63E82C6D58D}" type="presOf" srcId="{355B16A6-7CDC-4E4D-A12A-FC4C57B6D2A8}" destId="{E5ACFEE1-1902-4AB6-8AC3-36D42FC96996}" srcOrd="0" destOrd="0" presId="urn:microsoft.com/office/officeart/2005/8/layout/bProcess3"/>
    <dgm:cxn modelId="{83986B1F-A119-40EA-A63C-EE9BBCBB4F70}" type="presOf" srcId="{0FB5C446-08A2-4A65-AE1C-90BA2EF68F0B}" destId="{40F7B7F0-538E-433E-89D3-E328324981D2}" srcOrd="1" destOrd="0" presId="urn:microsoft.com/office/officeart/2005/8/layout/bProcess3"/>
    <dgm:cxn modelId="{611774CF-2832-497E-86D9-25DC6B054338}" type="presOf" srcId="{31E0373B-D9EF-4074-924E-135E86948506}" destId="{5A24DE2F-2AB8-43CC-8AA7-B4197133B7AF}" srcOrd="0" destOrd="0" presId="urn:microsoft.com/office/officeart/2005/8/layout/bProcess3"/>
    <dgm:cxn modelId="{5F6B65FF-6847-4DAD-84E1-D6F05A3B14E5}" srcId="{91E0B9D8-FAD7-4EC5-8739-5C1654A00F9B}" destId="{355B16A6-7CDC-4E4D-A12A-FC4C57B6D2A8}" srcOrd="0" destOrd="0" parTransId="{A9AC979A-9D09-4436-992B-73F5C5F37685}" sibTransId="{3573F756-F7C9-4ABB-B55F-F51228189068}"/>
    <dgm:cxn modelId="{53C4E63F-B438-4EAD-837D-EB398681C749}" type="presOf" srcId="{3F9BA09E-5292-4DAB-AA11-8477ED47D375}" destId="{47CA4259-0B7F-48AB-92BA-B538E3A2051D}" srcOrd="0" destOrd="0" presId="urn:microsoft.com/office/officeart/2005/8/layout/bProcess3"/>
    <dgm:cxn modelId="{BBFA6E0A-781C-489C-A369-011E9E162654}" type="presOf" srcId="{3573F756-F7C9-4ABB-B55F-F51228189068}" destId="{CAB63BC9-0297-4418-BF74-B048E13D4C27}" srcOrd="1" destOrd="0" presId="urn:microsoft.com/office/officeart/2005/8/layout/bProcess3"/>
    <dgm:cxn modelId="{0AEB411C-F853-44C4-BE9A-9E79F50F51D2}" type="presOf" srcId="{31E0373B-D9EF-4074-924E-135E86948506}" destId="{D9C096F2-5FBF-4257-9E1A-04B1430AEE79}" srcOrd="1" destOrd="0" presId="urn:microsoft.com/office/officeart/2005/8/layout/bProcess3"/>
    <dgm:cxn modelId="{70B3233E-5F76-4C8E-84EB-31AB16BEEF67}" type="presOf" srcId="{8ECC9B64-574D-4B6E-AE5D-57612576B4A2}" destId="{3D18F335-A127-4FD5-AAD0-C99002B71C76}" srcOrd="0" destOrd="0" presId="urn:microsoft.com/office/officeart/2005/8/layout/bProcess3"/>
    <dgm:cxn modelId="{928A3770-A729-491E-8D42-17E704593946}" type="presOf" srcId="{0FB5C446-08A2-4A65-AE1C-90BA2EF68F0B}" destId="{736A6700-862C-4985-B750-07CA5A69F040}" srcOrd="0" destOrd="0" presId="urn:microsoft.com/office/officeart/2005/8/layout/bProcess3"/>
    <dgm:cxn modelId="{1F1B4E1A-E87D-4C82-8675-9192168FB1AB}" type="presOf" srcId="{B0648774-6E78-41D4-956E-F35A1334651D}" destId="{1D2C4499-5EC7-4C61-B12B-0E469AB9B908}" srcOrd="0" destOrd="0" presId="urn:microsoft.com/office/officeart/2005/8/layout/bProcess3"/>
    <dgm:cxn modelId="{6443AE61-4640-492E-B102-169185231BAC}" type="presOf" srcId="{3573F756-F7C9-4ABB-B55F-F51228189068}" destId="{A1661CB0-2784-4CDC-9014-5484BDC6A8F7}" srcOrd="0" destOrd="0" presId="urn:microsoft.com/office/officeart/2005/8/layout/bProcess3"/>
    <dgm:cxn modelId="{97940162-CDA5-44F7-B134-84697718657A}" srcId="{91E0B9D8-FAD7-4EC5-8739-5C1654A00F9B}" destId="{8ECC9B64-574D-4B6E-AE5D-57612576B4A2}" srcOrd="2" destOrd="0" parTransId="{BC8E1390-DE9E-4D36-942E-9291D8F58BFF}" sibTransId="{0FB5C446-08A2-4A65-AE1C-90BA2EF68F0B}"/>
    <dgm:cxn modelId="{44087920-BBDB-4553-BE89-C08644F1EA14}" type="presParOf" srcId="{25D0EAAF-619C-4B16-B5AF-2E7C181FD8F2}" destId="{E5ACFEE1-1902-4AB6-8AC3-36D42FC96996}" srcOrd="0" destOrd="0" presId="urn:microsoft.com/office/officeart/2005/8/layout/bProcess3"/>
    <dgm:cxn modelId="{509CC8A4-4AC4-470E-B40D-CAC00B3F4136}" type="presParOf" srcId="{25D0EAAF-619C-4B16-B5AF-2E7C181FD8F2}" destId="{A1661CB0-2784-4CDC-9014-5484BDC6A8F7}" srcOrd="1" destOrd="0" presId="urn:microsoft.com/office/officeart/2005/8/layout/bProcess3"/>
    <dgm:cxn modelId="{30900BF8-FE7B-4326-8739-634E7EB61385}" type="presParOf" srcId="{A1661CB0-2784-4CDC-9014-5484BDC6A8F7}" destId="{CAB63BC9-0297-4418-BF74-B048E13D4C27}" srcOrd="0" destOrd="0" presId="urn:microsoft.com/office/officeart/2005/8/layout/bProcess3"/>
    <dgm:cxn modelId="{F1E6E0E5-D085-489F-AFF2-6F37B1A0C8AD}" type="presParOf" srcId="{25D0EAAF-619C-4B16-B5AF-2E7C181FD8F2}" destId="{E4F95DC2-2E1D-46FD-A795-0BA0CD1EE5DC}" srcOrd="2" destOrd="0" presId="urn:microsoft.com/office/officeart/2005/8/layout/bProcess3"/>
    <dgm:cxn modelId="{8FBB705C-7FD3-41AE-B9CB-CFBF86C86174}" type="presParOf" srcId="{25D0EAAF-619C-4B16-B5AF-2E7C181FD8F2}" destId="{47CA4259-0B7F-48AB-92BA-B538E3A2051D}" srcOrd="3" destOrd="0" presId="urn:microsoft.com/office/officeart/2005/8/layout/bProcess3"/>
    <dgm:cxn modelId="{D9DF20AF-11FE-4913-91D9-34BEBE2D65AF}" type="presParOf" srcId="{47CA4259-0B7F-48AB-92BA-B538E3A2051D}" destId="{446F42AF-91F3-48AD-8FC1-08E5A4FD840F}" srcOrd="0" destOrd="0" presId="urn:microsoft.com/office/officeart/2005/8/layout/bProcess3"/>
    <dgm:cxn modelId="{5290279A-1D6D-4F7F-9BF4-F1461FF33ED3}" type="presParOf" srcId="{25D0EAAF-619C-4B16-B5AF-2E7C181FD8F2}" destId="{3D18F335-A127-4FD5-AAD0-C99002B71C76}" srcOrd="4" destOrd="0" presId="urn:microsoft.com/office/officeart/2005/8/layout/bProcess3"/>
    <dgm:cxn modelId="{4FD47C41-38BD-4A56-BCFF-185DDCB50088}" type="presParOf" srcId="{25D0EAAF-619C-4B16-B5AF-2E7C181FD8F2}" destId="{736A6700-862C-4985-B750-07CA5A69F040}" srcOrd="5" destOrd="0" presId="urn:microsoft.com/office/officeart/2005/8/layout/bProcess3"/>
    <dgm:cxn modelId="{2CEEEF4E-BA3F-43B5-8E7B-0103BEBCA0F7}" type="presParOf" srcId="{736A6700-862C-4985-B750-07CA5A69F040}" destId="{40F7B7F0-538E-433E-89D3-E328324981D2}" srcOrd="0" destOrd="0" presId="urn:microsoft.com/office/officeart/2005/8/layout/bProcess3"/>
    <dgm:cxn modelId="{FE22EC2C-9C86-45F7-AE50-CE68CF166B93}" type="presParOf" srcId="{25D0EAAF-619C-4B16-B5AF-2E7C181FD8F2}" destId="{D978745F-FF4A-4930-B463-DB40DF360AA9}" srcOrd="6" destOrd="0" presId="urn:microsoft.com/office/officeart/2005/8/layout/bProcess3"/>
    <dgm:cxn modelId="{83637C1B-3D9D-4B2A-8466-01C9D34EB286}" type="presParOf" srcId="{25D0EAAF-619C-4B16-B5AF-2E7C181FD8F2}" destId="{5A24DE2F-2AB8-43CC-8AA7-B4197133B7AF}" srcOrd="7" destOrd="0" presId="urn:microsoft.com/office/officeart/2005/8/layout/bProcess3"/>
    <dgm:cxn modelId="{8E259754-A83B-4A5D-910B-4B62548C5372}" type="presParOf" srcId="{5A24DE2F-2AB8-43CC-8AA7-B4197133B7AF}" destId="{D9C096F2-5FBF-4257-9E1A-04B1430AEE79}" srcOrd="0" destOrd="0" presId="urn:microsoft.com/office/officeart/2005/8/layout/bProcess3"/>
    <dgm:cxn modelId="{21A17E6F-7CA9-4877-8825-2C32F7D06A7E}" type="presParOf" srcId="{25D0EAAF-619C-4B16-B5AF-2E7C181FD8F2}" destId="{1D2C4499-5EC7-4C61-B12B-0E469AB9B908}" srcOrd="8" destOrd="0" presId="urn:microsoft.com/office/officeart/2005/8/layout/bProcess3"/>
  </dgm:cxnLst>
  <dgm:bg/>
  <dgm:whole>
    <a:ln w="28575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376C8D-F383-40EC-9481-7898E9DD3E47}" type="doc">
      <dgm:prSet loTypeId="urn:microsoft.com/office/officeart/2005/8/layout/bProcess3" loCatId="process" qsTypeId="urn:microsoft.com/office/officeart/2005/8/quickstyle/3d3" qsCatId="3D" csTypeId="urn:microsoft.com/office/officeart/2005/8/colors/accent2_5" csCatId="accent2" phldr="1"/>
      <dgm:spPr/>
      <dgm:t>
        <a:bodyPr/>
        <a:lstStyle/>
        <a:p>
          <a:endParaRPr lang="ru-RU"/>
        </a:p>
      </dgm:t>
    </dgm:pt>
    <dgm:pt modelId="{D5C3A290-734C-4CEC-A2C2-9A8135D30CF2}">
      <dgm:prSet phldrT="[Текст]"/>
      <dgm:spPr/>
      <dgm:t>
        <a:bodyPr/>
        <a:lstStyle/>
        <a:p>
          <a:r>
            <a: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Разработка и тестирование</a:t>
          </a:r>
          <a:endParaRPr lang="en-US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1AD939D-3E33-4F04-9A28-FC3E60D680D6}" type="parTrans" cxnId="{969CE8A3-9948-4200-939E-02E25943C7BB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374D18F-12BE-4D3F-BF99-FB3A96A3F832}" type="sibTrans" cxnId="{969CE8A3-9948-4200-939E-02E25943C7BB}">
      <dgm:prSet/>
      <dgm:spPr>
        <a:ln w="38100">
          <a:solidFill>
            <a:schemeClr val="accent2">
              <a:lumMod val="75000"/>
            </a:schemeClr>
          </a:solidFill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6149F94-D82D-433F-8FBB-0DE17D4682C4}">
      <dgm:prSet phldrT="[Текст]"/>
      <dgm:spPr/>
      <dgm:t>
        <a:bodyPr/>
        <a:lstStyle/>
        <a:p>
          <a:r>
            <a: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Выпуск в производство</a:t>
          </a:r>
          <a:endParaRPr lang="en-US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3638502-5BA8-43F2-973B-53F75EA39261}" type="parTrans" cxnId="{52D1E5D4-96C4-4E01-9B49-30EB6CF14565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39DBA6-88FE-4CBF-BF5F-E7D7DD9F8F69}" type="sibTrans" cxnId="{52D1E5D4-96C4-4E01-9B49-30EB6CF14565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4FCC9E1-5248-4855-9174-B03196F77F79}" type="pres">
      <dgm:prSet presAssocID="{7B376C8D-F383-40EC-9481-7898E9DD3E4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4E5B49D-6F3E-4961-BB60-009A919ECC23}" type="pres">
      <dgm:prSet presAssocID="{D5C3A290-734C-4CEC-A2C2-9A8135D30CF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806D31-F99C-4C16-9784-4A396CED811A}" type="pres">
      <dgm:prSet presAssocID="{1374D18F-12BE-4D3F-BF99-FB3A96A3F832}" presName="sibTrans" presStyleLbl="sibTrans1D1" presStyleIdx="0" presStyleCnt="1"/>
      <dgm:spPr/>
      <dgm:t>
        <a:bodyPr/>
        <a:lstStyle/>
        <a:p>
          <a:endParaRPr lang="ru-RU"/>
        </a:p>
      </dgm:t>
    </dgm:pt>
    <dgm:pt modelId="{8B84DDC0-F8C9-4090-B5BB-901862D1CF9D}" type="pres">
      <dgm:prSet presAssocID="{1374D18F-12BE-4D3F-BF99-FB3A96A3F832}" presName="connectorText" presStyleLbl="sibTrans1D1" presStyleIdx="0" presStyleCnt="1"/>
      <dgm:spPr/>
      <dgm:t>
        <a:bodyPr/>
        <a:lstStyle/>
        <a:p>
          <a:endParaRPr lang="ru-RU"/>
        </a:p>
      </dgm:t>
    </dgm:pt>
    <dgm:pt modelId="{DAA84228-3028-4A3B-B19E-81860B9000F7}" type="pres">
      <dgm:prSet presAssocID="{46149F94-D82D-433F-8FBB-0DE17D4682C4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8C4CEEE-6949-4C62-8F47-34EE38479DD9}" type="presOf" srcId="{46149F94-D82D-433F-8FBB-0DE17D4682C4}" destId="{DAA84228-3028-4A3B-B19E-81860B9000F7}" srcOrd="0" destOrd="0" presId="urn:microsoft.com/office/officeart/2005/8/layout/bProcess3"/>
    <dgm:cxn modelId="{4240E28F-23B1-4942-B4E6-7115D320BD95}" type="presOf" srcId="{D5C3A290-734C-4CEC-A2C2-9A8135D30CF2}" destId="{94E5B49D-6F3E-4961-BB60-009A919ECC23}" srcOrd="0" destOrd="0" presId="urn:microsoft.com/office/officeart/2005/8/layout/bProcess3"/>
    <dgm:cxn modelId="{7D9BEEC5-BC07-478A-A7FB-8AB7582139BB}" type="presOf" srcId="{1374D18F-12BE-4D3F-BF99-FB3A96A3F832}" destId="{38806D31-F99C-4C16-9784-4A396CED811A}" srcOrd="0" destOrd="0" presId="urn:microsoft.com/office/officeart/2005/8/layout/bProcess3"/>
    <dgm:cxn modelId="{A6E0E8E8-94AC-4244-AAA0-D527A2AF1856}" type="presOf" srcId="{1374D18F-12BE-4D3F-BF99-FB3A96A3F832}" destId="{8B84DDC0-F8C9-4090-B5BB-901862D1CF9D}" srcOrd="1" destOrd="0" presId="urn:microsoft.com/office/officeart/2005/8/layout/bProcess3"/>
    <dgm:cxn modelId="{781B6371-3F74-4870-BEC4-762E2358E522}" type="presOf" srcId="{7B376C8D-F383-40EC-9481-7898E9DD3E47}" destId="{E4FCC9E1-5248-4855-9174-B03196F77F79}" srcOrd="0" destOrd="0" presId="urn:microsoft.com/office/officeart/2005/8/layout/bProcess3"/>
    <dgm:cxn modelId="{52D1E5D4-96C4-4E01-9B49-30EB6CF14565}" srcId="{7B376C8D-F383-40EC-9481-7898E9DD3E47}" destId="{46149F94-D82D-433F-8FBB-0DE17D4682C4}" srcOrd="1" destOrd="0" parTransId="{03638502-5BA8-43F2-973B-53F75EA39261}" sibTransId="{6F39DBA6-88FE-4CBF-BF5F-E7D7DD9F8F69}"/>
    <dgm:cxn modelId="{969CE8A3-9948-4200-939E-02E25943C7BB}" srcId="{7B376C8D-F383-40EC-9481-7898E9DD3E47}" destId="{D5C3A290-734C-4CEC-A2C2-9A8135D30CF2}" srcOrd="0" destOrd="0" parTransId="{D1AD939D-3E33-4F04-9A28-FC3E60D680D6}" sibTransId="{1374D18F-12BE-4D3F-BF99-FB3A96A3F832}"/>
    <dgm:cxn modelId="{0F5610CF-0F43-449A-AABE-DF092FE52CF5}" type="presParOf" srcId="{E4FCC9E1-5248-4855-9174-B03196F77F79}" destId="{94E5B49D-6F3E-4961-BB60-009A919ECC23}" srcOrd="0" destOrd="0" presId="urn:microsoft.com/office/officeart/2005/8/layout/bProcess3"/>
    <dgm:cxn modelId="{1BF2A010-B9B3-4C9F-8C1D-448C480C477C}" type="presParOf" srcId="{E4FCC9E1-5248-4855-9174-B03196F77F79}" destId="{38806D31-F99C-4C16-9784-4A396CED811A}" srcOrd="1" destOrd="0" presId="urn:microsoft.com/office/officeart/2005/8/layout/bProcess3"/>
    <dgm:cxn modelId="{2BAAD9C4-FB43-480B-BEE5-3E5E9AF94F26}" type="presParOf" srcId="{38806D31-F99C-4C16-9784-4A396CED811A}" destId="{8B84DDC0-F8C9-4090-B5BB-901862D1CF9D}" srcOrd="0" destOrd="0" presId="urn:microsoft.com/office/officeart/2005/8/layout/bProcess3"/>
    <dgm:cxn modelId="{455A9B63-FF8B-4B96-A74B-CB13DC27293F}" type="presParOf" srcId="{E4FCC9E1-5248-4855-9174-B03196F77F79}" destId="{DAA84228-3028-4A3B-B19E-81860B9000F7}" srcOrd="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78F52C-CBDC-4292-80E6-2D4408590F3C}" type="doc">
      <dgm:prSet loTypeId="urn:microsoft.com/office/officeart/2005/8/layout/bProcess3" loCatId="process" qsTypeId="urn:microsoft.com/office/officeart/2005/8/quickstyle/3d3" qsCatId="3D" csTypeId="urn:microsoft.com/office/officeart/2005/8/colors/accent2_5" csCatId="accent2" phldr="1"/>
      <dgm:spPr/>
      <dgm:t>
        <a:bodyPr/>
        <a:lstStyle/>
        <a:p>
          <a:endParaRPr lang="ru-RU"/>
        </a:p>
      </dgm:t>
    </dgm:pt>
    <dgm:pt modelId="{5508289C-90FB-4050-A2D5-23A41DEFC9FD}">
      <dgm:prSet/>
      <dgm:spPr/>
      <dgm:t>
        <a:bodyPr/>
        <a:lstStyle/>
        <a:p>
          <a:pPr rtl="0"/>
          <a:r>
            <a:rPr lang="ru-RU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Управление операциями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9E33F25-6121-4D56-BD2A-36DD55545A07}" type="parTrans" cxnId="{0C1CFD99-CE95-4BD5-972C-C68FA0CBEC83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8341D18-98CD-44A5-BA9C-7C036F605568}" type="sibTrans" cxnId="{0C1CFD99-CE95-4BD5-972C-C68FA0CBEC83}">
      <dgm:prSet/>
      <dgm:spPr>
        <a:ln w="38100">
          <a:solidFill>
            <a:schemeClr val="accent2">
              <a:lumMod val="75000"/>
            </a:schemeClr>
          </a:solidFill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3F5FEDC-AC83-4614-87F4-2BDC1526AD16}">
      <dgm:prSet/>
      <dgm:spPr/>
      <dgm:t>
        <a:bodyPr/>
        <a:lstStyle/>
        <a:p>
          <a:pPr rtl="0"/>
          <a:r>
            <a:rPr lang="ru-RU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Управление инцидентами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88DD67A-779F-42AE-84B6-620F0E9FEB88}" type="parTrans" cxnId="{F30BBF37-0A19-48DC-AAE4-CE1804965B64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5B5796-BC34-4CEE-8BB0-44ABEDE7B723}" type="sibTrans" cxnId="{F30BBF37-0A19-48DC-AAE4-CE1804965B64}">
      <dgm:prSet/>
      <dgm:spPr>
        <a:ln w="38100">
          <a:solidFill>
            <a:schemeClr val="accent2">
              <a:lumMod val="75000"/>
            </a:schemeClr>
          </a:solidFill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670EE88-AA13-4176-908A-2842A2553F5C}">
      <dgm:prSet/>
      <dgm:spPr/>
      <dgm:t>
        <a:bodyPr/>
        <a:lstStyle/>
        <a:p>
          <a:pPr rtl="0"/>
          <a:r>
            <a:rPr lang="ru-RU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Управление проблемами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4F8170A-CF01-40AE-98E5-79464702E114}" type="parTrans" cxnId="{15B17ACF-DAB5-49A0-99B0-266C4F8D9930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0740A0B-A868-4F69-B9EE-E5D00B91C5FF}" type="sibTrans" cxnId="{15B17ACF-DAB5-49A0-99B0-266C4F8D9930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350DE68-691B-463F-926A-AAF2FA4CBCBB}" type="pres">
      <dgm:prSet presAssocID="{1378F52C-CBDC-4292-80E6-2D4408590F3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A6C6816-0D63-421C-827A-A1FB98598ABB}" type="pres">
      <dgm:prSet presAssocID="{5508289C-90FB-4050-A2D5-23A41DEFC9FD}" presName="node" presStyleLbl="node1" presStyleIdx="0" presStyleCnt="3" custLinFactNeighborX="-19548" custLinFactNeighborY="863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469B43-C8E2-4DFA-A554-0D7D7A9AF0CE}" type="pres">
      <dgm:prSet presAssocID="{A8341D18-98CD-44A5-BA9C-7C036F605568}" presName="sibTrans" presStyleLbl="sibTrans1D1" presStyleIdx="0" presStyleCnt="2"/>
      <dgm:spPr/>
      <dgm:t>
        <a:bodyPr/>
        <a:lstStyle/>
        <a:p>
          <a:endParaRPr lang="ru-RU"/>
        </a:p>
      </dgm:t>
    </dgm:pt>
    <dgm:pt modelId="{F88E7235-55A2-411C-89FA-4C993FCF1B12}" type="pres">
      <dgm:prSet presAssocID="{A8341D18-98CD-44A5-BA9C-7C036F605568}" presName="connectorText" presStyleLbl="sibTrans1D1" presStyleIdx="0" presStyleCnt="2"/>
      <dgm:spPr/>
      <dgm:t>
        <a:bodyPr/>
        <a:lstStyle/>
        <a:p>
          <a:endParaRPr lang="ru-RU"/>
        </a:p>
      </dgm:t>
    </dgm:pt>
    <dgm:pt modelId="{AF92DF9C-B7D4-494C-A5A1-9B5E1FC29CF0}" type="pres">
      <dgm:prSet presAssocID="{83F5FEDC-AC83-4614-87F4-2BDC1526AD16}" presName="node" presStyleLbl="node1" presStyleIdx="1" presStyleCnt="3" custLinFactNeighborX="19452" custLinFactNeighborY="863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BDD304-FE6E-4CBF-A2F4-8EFED985DA0A}" type="pres">
      <dgm:prSet presAssocID="{AB5B5796-BC34-4CEE-8BB0-44ABEDE7B723}" presName="sibTrans" presStyleLbl="sibTrans1D1" presStyleIdx="1" presStyleCnt="2"/>
      <dgm:spPr/>
      <dgm:t>
        <a:bodyPr/>
        <a:lstStyle/>
        <a:p>
          <a:endParaRPr lang="ru-RU"/>
        </a:p>
      </dgm:t>
    </dgm:pt>
    <dgm:pt modelId="{8C464DA6-26E3-4251-B166-616C1DD93E29}" type="pres">
      <dgm:prSet presAssocID="{AB5B5796-BC34-4CEE-8BB0-44ABEDE7B723}" presName="connectorText" presStyleLbl="sibTrans1D1" presStyleIdx="1" presStyleCnt="2"/>
      <dgm:spPr/>
      <dgm:t>
        <a:bodyPr/>
        <a:lstStyle/>
        <a:p>
          <a:endParaRPr lang="ru-RU"/>
        </a:p>
      </dgm:t>
    </dgm:pt>
    <dgm:pt modelId="{56FA6655-F34B-4484-B698-7BB89DA0070E}" type="pres">
      <dgm:prSet presAssocID="{3670EE88-AA13-4176-908A-2842A2553F5C}" presName="node" presStyleLbl="node1" presStyleIdx="2" presStyleCnt="3" custLinFactNeighborX="61920" custLinFactNeighborY="-53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30BBF37-0A19-48DC-AAE4-CE1804965B64}" srcId="{1378F52C-CBDC-4292-80E6-2D4408590F3C}" destId="{83F5FEDC-AC83-4614-87F4-2BDC1526AD16}" srcOrd="1" destOrd="0" parTransId="{688DD67A-779F-42AE-84B6-620F0E9FEB88}" sibTransId="{AB5B5796-BC34-4CEE-8BB0-44ABEDE7B723}"/>
    <dgm:cxn modelId="{5B5589C1-2290-46E4-9108-ACA3A20035F7}" type="presOf" srcId="{5508289C-90FB-4050-A2D5-23A41DEFC9FD}" destId="{1A6C6816-0D63-421C-827A-A1FB98598ABB}" srcOrd="0" destOrd="0" presId="urn:microsoft.com/office/officeart/2005/8/layout/bProcess3"/>
    <dgm:cxn modelId="{0C1CFD99-CE95-4BD5-972C-C68FA0CBEC83}" srcId="{1378F52C-CBDC-4292-80E6-2D4408590F3C}" destId="{5508289C-90FB-4050-A2D5-23A41DEFC9FD}" srcOrd="0" destOrd="0" parTransId="{59E33F25-6121-4D56-BD2A-36DD55545A07}" sibTransId="{A8341D18-98CD-44A5-BA9C-7C036F605568}"/>
    <dgm:cxn modelId="{26132058-23C5-4CD9-9615-2B8B9B8E2533}" type="presOf" srcId="{A8341D18-98CD-44A5-BA9C-7C036F605568}" destId="{91469B43-C8E2-4DFA-A554-0D7D7A9AF0CE}" srcOrd="0" destOrd="0" presId="urn:microsoft.com/office/officeart/2005/8/layout/bProcess3"/>
    <dgm:cxn modelId="{15B17ACF-DAB5-49A0-99B0-266C4F8D9930}" srcId="{1378F52C-CBDC-4292-80E6-2D4408590F3C}" destId="{3670EE88-AA13-4176-908A-2842A2553F5C}" srcOrd="2" destOrd="0" parTransId="{54F8170A-CF01-40AE-98E5-79464702E114}" sibTransId="{C0740A0B-A868-4F69-B9EE-E5D00B91C5FF}"/>
    <dgm:cxn modelId="{1B55EE84-A33A-4FB8-A2D9-5D32F82EDB4C}" type="presOf" srcId="{83F5FEDC-AC83-4614-87F4-2BDC1526AD16}" destId="{AF92DF9C-B7D4-494C-A5A1-9B5E1FC29CF0}" srcOrd="0" destOrd="0" presId="urn:microsoft.com/office/officeart/2005/8/layout/bProcess3"/>
    <dgm:cxn modelId="{E599729D-8982-48CC-AAF1-70AA78247D48}" type="presOf" srcId="{3670EE88-AA13-4176-908A-2842A2553F5C}" destId="{56FA6655-F34B-4484-B698-7BB89DA0070E}" srcOrd="0" destOrd="0" presId="urn:microsoft.com/office/officeart/2005/8/layout/bProcess3"/>
    <dgm:cxn modelId="{EFE640DC-2294-471F-95CF-F61810555818}" type="presOf" srcId="{AB5B5796-BC34-4CEE-8BB0-44ABEDE7B723}" destId="{8C464DA6-26E3-4251-B166-616C1DD93E29}" srcOrd="1" destOrd="0" presId="urn:microsoft.com/office/officeart/2005/8/layout/bProcess3"/>
    <dgm:cxn modelId="{CB8ACA67-A5E3-48EC-A65C-3003A1616DAC}" type="presOf" srcId="{AB5B5796-BC34-4CEE-8BB0-44ABEDE7B723}" destId="{BDBDD304-FE6E-4CBF-A2F4-8EFED985DA0A}" srcOrd="0" destOrd="0" presId="urn:microsoft.com/office/officeart/2005/8/layout/bProcess3"/>
    <dgm:cxn modelId="{70DB8E09-D019-4B01-83AE-4DD13092C5D5}" type="presOf" srcId="{1378F52C-CBDC-4292-80E6-2D4408590F3C}" destId="{E350DE68-691B-463F-926A-AAF2FA4CBCBB}" srcOrd="0" destOrd="0" presId="urn:microsoft.com/office/officeart/2005/8/layout/bProcess3"/>
    <dgm:cxn modelId="{122B400D-3157-492D-BBB2-AC8D3BDFA34A}" type="presOf" srcId="{A8341D18-98CD-44A5-BA9C-7C036F605568}" destId="{F88E7235-55A2-411C-89FA-4C993FCF1B12}" srcOrd="1" destOrd="0" presId="urn:microsoft.com/office/officeart/2005/8/layout/bProcess3"/>
    <dgm:cxn modelId="{0395AF14-68D9-4188-814E-54EEFB391ACE}" type="presParOf" srcId="{E350DE68-691B-463F-926A-AAF2FA4CBCBB}" destId="{1A6C6816-0D63-421C-827A-A1FB98598ABB}" srcOrd="0" destOrd="0" presId="urn:microsoft.com/office/officeart/2005/8/layout/bProcess3"/>
    <dgm:cxn modelId="{A9235505-B941-412E-87EC-0DAF5F4C8AD6}" type="presParOf" srcId="{E350DE68-691B-463F-926A-AAF2FA4CBCBB}" destId="{91469B43-C8E2-4DFA-A554-0D7D7A9AF0CE}" srcOrd="1" destOrd="0" presId="urn:microsoft.com/office/officeart/2005/8/layout/bProcess3"/>
    <dgm:cxn modelId="{1A2B038D-214C-4C26-A449-215C9723812C}" type="presParOf" srcId="{91469B43-C8E2-4DFA-A554-0D7D7A9AF0CE}" destId="{F88E7235-55A2-411C-89FA-4C993FCF1B12}" srcOrd="0" destOrd="0" presId="urn:microsoft.com/office/officeart/2005/8/layout/bProcess3"/>
    <dgm:cxn modelId="{D89E1A08-D1FD-4767-8C20-56A9B6B0A60A}" type="presParOf" srcId="{E350DE68-691B-463F-926A-AAF2FA4CBCBB}" destId="{AF92DF9C-B7D4-494C-A5A1-9B5E1FC29CF0}" srcOrd="2" destOrd="0" presId="urn:microsoft.com/office/officeart/2005/8/layout/bProcess3"/>
    <dgm:cxn modelId="{059B584A-016C-459B-B33E-3A6D46A4E0CC}" type="presParOf" srcId="{E350DE68-691B-463F-926A-AAF2FA4CBCBB}" destId="{BDBDD304-FE6E-4CBF-A2F4-8EFED985DA0A}" srcOrd="3" destOrd="0" presId="urn:microsoft.com/office/officeart/2005/8/layout/bProcess3"/>
    <dgm:cxn modelId="{4B497D6A-DE14-45B0-8A50-16D3274D1EC9}" type="presParOf" srcId="{BDBDD304-FE6E-4CBF-A2F4-8EFED985DA0A}" destId="{8C464DA6-26E3-4251-B166-616C1DD93E29}" srcOrd="0" destOrd="0" presId="urn:microsoft.com/office/officeart/2005/8/layout/bProcess3"/>
    <dgm:cxn modelId="{F50422EA-BADC-4FBA-A191-082DC5C3C102}" type="presParOf" srcId="{E350DE68-691B-463F-926A-AAF2FA4CBCBB}" destId="{56FA6655-F34B-4484-B698-7BB89DA0070E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78F6C2C-355F-45F4-926F-3903E00AB237}" type="doc">
      <dgm:prSet loTypeId="urn:microsoft.com/office/officeart/2005/8/layout/bProcess3" loCatId="process" qsTypeId="urn:microsoft.com/office/officeart/2005/8/quickstyle/3d3" qsCatId="3D" csTypeId="urn:microsoft.com/office/officeart/2005/8/colors/accent2_5" csCatId="accent2" phldr="1"/>
      <dgm:spPr/>
      <dgm:t>
        <a:bodyPr/>
        <a:lstStyle/>
        <a:p>
          <a:endParaRPr lang="ru-RU"/>
        </a:p>
      </dgm:t>
    </dgm:pt>
    <dgm:pt modelId="{97AA462A-C47A-46B8-9B50-F24BE7A7A40E}">
      <dgm:prSet custT="1"/>
      <dgm:spPr/>
      <dgm:t>
        <a:bodyPr/>
        <a:lstStyle/>
        <a:p>
          <a:pPr rtl="0"/>
          <a:r>
            <a:rPr lang="ru-RU" sz="20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Управление изменениями</a:t>
          </a:r>
          <a:endParaRPr lang="ru-RU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432202-D75D-4061-9DBB-B56C3939680A}" type="parTrans" cxnId="{4FE1B69F-4153-4242-9BDB-E6723C838624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CBBA857-319F-4B79-8412-EB4A56043297}" type="sibTrans" cxnId="{4FE1B69F-4153-4242-9BDB-E6723C838624}">
      <dgm:prSet/>
      <dgm:spPr>
        <a:ln>
          <a:solidFill>
            <a:schemeClr val="bg1"/>
          </a:solidFill>
        </a:ln>
      </dgm:spPr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6A4AA4D-68E4-4688-A258-4C919437CDC5}">
      <dgm:prSet custT="1"/>
      <dgm:spPr/>
      <dgm:t>
        <a:bodyPr/>
        <a:lstStyle/>
        <a:p>
          <a:pPr rtl="0"/>
          <a:r>
            <a:rPr lang="ru-RU" sz="20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Управление конфигурацией</a:t>
          </a:r>
          <a:endParaRPr lang="ru-RU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B65C6C-FA2E-4DB6-9D79-68FD3DFFD250}" type="parTrans" cxnId="{B5B22281-291C-4A12-89FD-57A69940D2B4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688E893-C13A-4F77-B8D6-D67CC8805F91}" type="sibTrans" cxnId="{B5B22281-291C-4A12-89FD-57A69940D2B4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245934B-87A4-47A0-9E78-1EEACC537E91}" type="pres">
      <dgm:prSet presAssocID="{178F6C2C-355F-45F4-926F-3903E00AB2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195BA7B-A707-4DD3-9F6D-F48D25167868}" type="pres">
      <dgm:prSet presAssocID="{97AA462A-C47A-46B8-9B50-F24BE7A7A40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551E4CC-FB7C-48BB-AF21-02D58A4CAEAE}" type="pres">
      <dgm:prSet presAssocID="{6CBBA857-319F-4B79-8412-EB4A56043297}" presName="sibTrans" presStyleLbl="sibTrans1D1" presStyleIdx="0" presStyleCnt="1"/>
      <dgm:spPr/>
      <dgm:t>
        <a:bodyPr/>
        <a:lstStyle/>
        <a:p>
          <a:endParaRPr lang="ru-RU"/>
        </a:p>
      </dgm:t>
    </dgm:pt>
    <dgm:pt modelId="{FCEA4A82-51A3-42D9-B085-739D932081A1}" type="pres">
      <dgm:prSet presAssocID="{6CBBA857-319F-4B79-8412-EB4A56043297}" presName="connectorText" presStyleLbl="sibTrans1D1" presStyleIdx="0" presStyleCnt="1"/>
      <dgm:spPr/>
      <dgm:t>
        <a:bodyPr/>
        <a:lstStyle/>
        <a:p>
          <a:endParaRPr lang="ru-RU"/>
        </a:p>
      </dgm:t>
    </dgm:pt>
    <dgm:pt modelId="{D04927AD-270C-4088-B01D-D389F9360D2A}" type="pres">
      <dgm:prSet presAssocID="{06A4AA4D-68E4-4688-A258-4C919437CDC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DA82A9A-DFCE-4D28-9ED1-698D2C76332F}" type="presOf" srcId="{06A4AA4D-68E4-4688-A258-4C919437CDC5}" destId="{D04927AD-270C-4088-B01D-D389F9360D2A}" srcOrd="0" destOrd="0" presId="urn:microsoft.com/office/officeart/2005/8/layout/bProcess3"/>
    <dgm:cxn modelId="{3A1FF2E8-4FFE-4EFE-A428-51870FE61CE5}" type="presOf" srcId="{178F6C2C-355F-45F4-926F-3903E00AB237}" destId="{F245934B-87A4-47A0-9E78-1EEACC537E91}" srcOrd="0" destOrd="0" presId="urn:microsoft.com/office/officeart/2005/8/layout/bProcess3"/>
    <dgm:cxn modelId="{62277B82-7153-4DAF-BD24-A055F21CBC67}" type="presOf" srcId="{6CBBA857-319F-4B79-8412-EB4A56043297}" destId="{FCEA4A82-51A3-42D9-B085-739D932081A1}" srcOrd="1" destOrd="0" presId="urn:microsoft.com/office/officeart/2005/8/layout/bProcess3"/>
    <dgm:cxn modelId="{6DCF5E93-3B77-4A00-933B-FA6984C2444A}" type="presOf" srcId="{97AA462A-C47A-46B8-9B50-F24BE7A7A40E}" destId="{A195BA7B-A707-4DD3-9F6D-F48D25167868}" srcOrd="0" destOrd="0" presId="urn:microsoft.com/office/officeart/2005/8/layout/bProcess3"/>
    <dgm:cxn modelId="{4FE1B69F-4153-4242-9BDB-E6723C838624}" srcId="{178F6C2C-355F-45F4-926F-3903E00AB237}" destId="{97AA462A-C47A-46B8-9B50-F24BE7A7A40E}" srcOrd="0" destOrd="0" parTransId="{BA432202-D75D-4061-9DBB-B56C3939680A}" sibTransId="{6CBBA857-319F-4B79-8412-EB4A56043297}"/>
    <dgm:cxn modelId="{7F4DC447-B28F-4955-933A-EFDB187A4DD4}" type="presOf" srcId="{6CBBA857-319F-4B79-8412-EB4A56043297}" destId="{A551E4CC-FB7C-48BB-AF21-02D58A4CAEAE}" srcOrd="0" destOrd="0" presId="urn:microsoft.com/office/officeart/2005/8/layout/bProcess3"/>
    <dgm:cxn modelId="{B5B22281-291C-4A12-89FD-57A69940D2B4}" srcId="{178F6C2C-355F-45F4-926F-3903E00AB237}" destId="{06A4AA4D-68E4-4688-A258-4C919437CDC5}" srcOrd="1" destOrd="0" parTransId="{25B65C6C-FA2E-4DB6-9D79-68FD3DFFD250}" sibTransId="{0688E893-C13A-4F77-B8D6-D67CC8805F91}"/>
    <dgm:cxn modelId="{E16C4600-CE4A-48C4-BC20-FAEF54F6A7AC}" type="presParOf" srcId="{F245934B-87A4-47A0-9E78-1EEACC537E91}" destId="{A195BA7B-A707-4DD3-9F6D-F48D25167868}" srcOrd="0" destOrd="0" presId="urn:microsoft.com/office/officeart/2005/8/layout/bProcess3"/>
    <dgm:cxn modelId="{05FC3BB4-57FE-4054-9A93-929CF0CC0B3A}" type="presParOf" srcId="{F245934B-87A4-47A0-9E78-1EEACC537E91}" destId="{A551E4CC-FB7C-48BB-AF21-02D58A4CAEAE}" srcOrd="1" destOrd="0" presId="urn:microsoft.com/office/officeart/2005/8/layout/bProcess3"/>
    <dgm:cxn modelId="{80386D31-A62C-4509-A2DC-7E8F0BEF6567}" type="presParOf" srcId="{A551E4CC-FB7C-48BB-AF21-02D58A4CAEAE}" destId="{FCEA4A82-51A3-42D9-B085-739D932081A1}" srcOrd="0" destOrd="0" presId="urn:microsoft.com/office/officeart/2005/8/layout/bProcess3"/>
    <dgm:cxn modelId="{791655E1-269D-4084-96F8-842E1F4CBEE7}" type="presParOf" srcId="{F245934B-87A4-47A0-9E78-1EEACC537E91}" destId="{D04927AD-270C-4088-B01D-D389F9360D2A}" srcOrd="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277C9-C53E-4281-8D3B-738875799D54}">
      <dsp:nvSpPr>
        <dsp:cNvPr id="0" name=""/>
        <dsp:cNvSpPr/>
      </dsp:nvSpPr>
      <dsp:spPr>
        <a:xfrm>
          <a:off x="0" y="74868"/>
          <a:ext cx="8685600" cy="78426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какие ИТ-процессы необходимы;</a:t>
          </a:r>
          <a:endParaRPr lang="ru-RU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285" y="113153"/>
        <a:ext cx="8609030" cy="707695"/>
      </dsp:txXfrm>
    </dsp:sp>
    <dsp:sp modelId="{8E257134-5F38-4791-9491-4AE22C3AA12D}">
      <dsp:nvSpPr>
        <dsp:cNvPr id="0" name=""/>
        <dsp:cNvSpPr/>
      </dsp:nvSpPr>
      <dsp:spPr>
        <a:xfrm>
          <a:off x="0" y="902334"/>
          <a:ext cx="8685600" cy="78426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i="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какие организационные требования должны быть предъявлены к управлению услугами; </a:t>
          </a:r>
          <a:endParaRPr lang="ru-RU" sz="15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285" y="940619"/>
        <a:ext cx="8609030" cy="707695"/>
      </dsp:txXfrm>
    </dsp:sp>
    <dsp:sp modelId="{97522811-DAB0-482F-B260-44DBABA2CEC5}">
      <dsp:nvSpPr>
        <dsp:cNvPr id="0" name=""/>
        <dsp:cNvSpPr/>
      </dsp:nvSpPr>
      <dsp:spPr>
        <a:xfrm>
          <a:off x="0" y="1729800"/>
          <a:ext cx="8685600" cy="78426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какие технологии нужны для развёртывания процесса;</a:t>
          </a:r>
          <a:endParaRPr lang="ru-RU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285" y="1768085"/>
        <a:ext cx="8609030" cy="707695"/>
      </dsp:txXfrm>
    </dsp:sp>
    <dsp:sp modelId="{C39BB8D2-6A01-493C-AE9F-069D471B0A44}">
      <dsp:nvSpPr>
        <dsp:cNvPr id="0" name=""/>
        <dsp:cNvSpPr/>
      </dsp:nvSpPr>
      <dsp:spPr>
        <a:xfrm>
          <a:off x="0" y="2557265"/>
          <a:ext cx="8685600" cy="78426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проблемы, связанные с распространением информации о насущных потребностях и возможных решениях по всему предприятию.</a:t>
          </a:r>
          <a:br>
            <a:rPr lang="ru-RU" sz="15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endParaRPr lang="ru-RU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285" y="2595550"/>
        <a:ext cx="8609030" cy="7076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68A2C-E161-4A5A-AAEE-37304B8E44C3}">
      <dsp:nvSpPr>
        <dsp:cNvPr id="0" name=""/>
        <dsp:cNvSpPr/>
      </dsp:nvSpPr>
      <dsp:spPr>
        <a:xfrm>
          <a:off x="0" y="542"/>
          <a:ext cx="8331959" cy="500567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i="0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Определения и оценки текущей ИТ-среды</a:t>
          </a:r>
          <a:endParaRPr lang="ru-RU" sz="1600" b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436" y="24978"/>
        <a:ext cx="8283087" cy="451695"/>
      </dsp:txXfrm>
    </dsp:sp>
    <dsp:sp modelId="{B65D154E-C286-4FDD-AA49-040526E7E102}">
      <dsp:nvSpPr>
        <dsp:cNvPr id="0" name=""/>
        <dsp:cNvSpPr/>
      </dsp:nvSpPr>
      <dsp:spPr>
        <a:xfrm>
          <a:off x="0" y="512950"/>
          <a:ext cx="8331959" cy="500567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6667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i="0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Выявления недостатков в процессе и желаемого состояния ИТ-организации в будущем</a:t>
          </a:r>
          <a:endParaRPr lang="ru-RU" sz="1600" b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436" y="537386"/>
        <a:ext cx="8283087" cy="451695"/>
      </dsp:txXfrm>
    </dsp:sp>
    <dsp:sp modelId="{5229825A-3ECB-4E4E-B37E-69E99F5A46CB}">
      <dsp:nvSpPr>
        <dsp:cNvPr id="0" name=""/>
        <dsp:cNvSpPr/>
      </dsp:nvSpPr>
      <dsp:spPr>
        <a:xfrm>
          <a:off x="0" y="1025357"/>
          <a:ext cx="8331959" cy="500567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i="0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Определения приоритета работ</a:t>
          </a:r>
          <a:endParaRPr lang="ru-RU" sz="1600" b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436" y="1049793"/>
        <a:ext cx="8283087" cy="451695"/>
      </dsp:txXfrm>
    </dsp:sp>
    <dsp:sp modelId="{4FB17FCB-9AA7-4D4F-A5C6-B0B6331B7636}">
      <dsp:nvSpPr>
        <dsp:cNvPr id="0" name=""/>
        <dsp:cNvSpPr/>
      </dsp:nvSpPr>
      <dsp:spPr>
        <a:xfrm>
          <a:off x="0" y="1537765"/>
          <a:ext cx="8331959" cy="500567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i="0" u="none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Определения критических связей между процессами</a:t>
          </a:r>
          <a:endParaRPr lang="ru-RU" sz="1600" b="1" u="none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436" y="1562201"/>
        <a:ext cx="8283087" cy="451695"/>
      </dsp:txXfrm>
    </dsp:sp>
    <dsp:sp modelId="{09526029-633F-495F-8A9B-32360DABF150}">
      <dsp:nvSpPr>
        <dsp:cNvPr id="0" name=""/>
        <dsp:cNvSpPr/>
      </dsp:nvSpPr>
      <dsp:spPr>
        <a:xfrm>
          <a:off x="0" y="2050173"/>
          <a:ext cx="8331959" cy="500567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i="0" u="none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Начала обсуждения реорганизации</a:t>
          </a:r>
          <a:endParaRPr lang="ru-RU" sz="1600" b="1" u="none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436" y="2074609"/>
        <a:ext cx="8283087" cy="451695"/>
      </dsp:txXfrm>
    </dsp:sp>
    <dsp:sp modelId="{9247F618-57F2-4375-994B-81481E5A8020}">
      <dsp:nvSpPr>
        <dsp:cNvPr id="0" name=""/>
        <dsp:cNvSpPr/>
      </dsp:nvSpPr>
      <dsp:spPr>
        <a:xfrm>
          <a:off x="0" y="2562580"/>
          <a:ext cx="8331959" cy="500567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33333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i="0" u="none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Определения сфер применения технологий, запускающих процесс</a:t>
          </a:r>
          <a:endParaRPr lang="ru-RU" sz="1600" b="1" u="none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436" y="2587016"/>
        <a:ext cx="8283087" cy="451695"/>
      </dsp:txXfrm>
    </dsp:sp>
    <dsp:sp modelId="{80DC00E8-6B37-4867-ABEF-12D42D34DB70}">
      <dsp:nvSpPr>
        <dsp:cNvPr id="0" name=""/>
        <dsp:cNvSpPr/>
      </dsp:nvSpPr>
      <dsp:spPr>
        <a:xfrm>
          <a:off x="0" y="3074988"/>
          <a:ext cx="8331959" cy="500567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i="0" u="none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Определения возможностей реализации внутренними силами и с помощью специалистов со стороны</a:t>
          </a:r>
          <a:endParaRPr lang="ru-RU" sz="1600" b="1" u="none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436" y="3099424"/>
        <a:ext cx="8283087" cy="4516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7EF97-97EA-43CF-B4F6-A5EC758C8106}">
      <dsp:nvSpPr>
        <dsp:cNvPr id="0" name=""/>
        <dsp:cNvSpPr/>
      </dsp:nvSpPr>
      <dsp:spPr>
        <a:xfrm>
          <a:off x="2514951" y="1447065"/>
          <a:ext cx="546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719" y="45720"/>
              </a:lnTo>
            </a:path>
          </a:pathLst>
        </a:custGeom>
        <a:noFill/>
        <a:ln w="38100" cap="flat" cmpd="sng" algn="ctr">
          <a:solidFill>
            <a:schemeClr val="accent2">
              <a:lumMod val="75000"/>
            </a:schemeClr>
          </a:solidFill>
          <a:prstDash val="solid"/>
          <a:tailEnd type="arrow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73878" y="1489898"/>
        <a:ext cx="28865" cy="5773"/>
      </dsp:txXfrm>
    </dsp:sp>
    <dsp:sp modelId="{93CB91B4-C48D-4B55-ABA3-F4FCF64DF295}">
      <dsp:nvSpPr>
        <dsp:cNvPr id="0" name=""/>
        <dsp:cNvSpPr/>
      </dsp:nvSpPr>
      <dsp:spPr>
        <a:xfrm>
          <a:off x="6668" y="739759"/>
          <a:ext cx="2510083" cy="1506050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Оценка бизнеса</a:t>
          </a:r>
          <a:endParaRPr lang="ru-RU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668" y="739759"/>
        <a:ext cx="2510083" cy="1506050"/>
      </dsp:txXfrm>
    </dsp:sp>
    <dsp:sp modelId="{D3DDDFBC-F0F8-46A6-86FC-40301E356D90}">
      <dsp:nvSpPr>
        <dsp:cNvPr id="0" name=""/>
        <dsp:cNvSpPr/>
      </dsp:nvSpPr>
      <dsp:spPr>
        <a:xfrm>
          <a:off x="5602354" y="1447065"/>
          <a:ext cx="546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719" y="45720"/>
              </a:lnTo>
            </a:path>
          </a:pathLst>
        </a:custGeom>
        <a:noFill/>
        <a:ln w="38100" cap="flat" cmpd="sng" algn="ctr">
          <a:solidFill>
            <a:schemeClr val="accent2">
              <a:lumMod val="75000"/>
            </a:schemeClr>
          </a:solidFill>
          <a:prstDash val="solid"/>
          <a:tailEnd type="arrow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861281" y="1489898"/>
        <a:ext cx="28865" cy="5773"/>
      </dsp:txXfrm>
    </dsp:sp>
    <dsp:sp modelId="{1C14F6A2-E3D1-45CA-9EEF-91074D67E6E0}">
      <dsp:nvSpPr>
        <dsp:cNvPr id="0" name=""/>
        <dsp:cNvSpPr/>
      </dsp:nvSpPr>
      <dsp:spPr>
        <a:xfrm>
          <a:off x="3094071" y="739759"/>
          <a:ext cx="2510083" cy="1506050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Управление клиентами</a:t>
          </a:r>
          <a:endParaRPr lang="ru-RU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94071" y="739759"/>
        <a:ext cx="2510083" cy="1506050"/>
      </dsp:txXfrm>
    </dsp:sp>
    <dsp:sp modelId="{BFB3B637-78ED-4BCD-86C7-928A2E68FC7E}">
      <dsp:nvSpPr>
        <dsp:cNvPr id="0" name=""/>
        <dsp:cNvSpPr/>
      </dsp:nvSpPr>
      <dsp:spPr>
        <a:xfrm>
          <a:off x="6181474" y="739759"/>
          <a:ext cx="2510083" cy="1506050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Разработка стратегии ИТ</a:t>
          </a:r>
          <a:endParaRPr lang="ru-RU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81474" y="739759"/>
        <a:ext cx="2510083" cy="1506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61CB0-2784-4CDC-9014-5484BDC6A8F7}">
      <dsp:nvSpPr>
        <dsp:cNvPr id="0" name=""/>
        <dsp:cNvSpPr/>
      </dsp:nvSpPr>
      <dsp:spPr>
        <a:xfrm>
          <a:off x="2547246" y="827458"/>
          <a:ext cx="5531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3141" y="45720"/>
              </a:lnTo>
            </a:path>
          </a:pathLst>
        </a:custGeom>
        <a:noFill/>
        <a:ln w="38100" cap="flat" cmpd="sng" algn="ctr">
          <a:solidFill>
            <a:schemeClr val="accent2">
              <a:lumMod val="75000"/>
            </a:schemeClr>
          </a:solidFill>
          <a:prstDash val="solid"/>
          <a:tailEnd type="arrow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09223" y="870256"/>
        <a:ext cx="29187" cy="5843"/>
      </dsp:txXfrm>
    </dsp:sp>
    <dsp:sp modelId="{E5ACFEE1-1902-4AB6-8AC3-36D42FC96996}">
      <dsp:nvSpPr>
        <dsp:cNvPr id="0" name=""/>
        <dsp:cNvSpPr/>
      </dsp:nvSpPr>
      <dsp:spPr>
        <a:xfrm>
          <a:off x="11040" y="111776"/>
          <a:ext cx="2538005" cy="152280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Планирование услуг</a:t>
          </a:r>
          <a:endParaRPr lang="en-US" sz="2000" b="1" i="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040" y="111776"/>
        <a:ext cx="2538005" cy="1522803"/>
      </dsp:txXfrm>
    </dsp:sp>
    <dsp:sp modelId="{47CA4259-0B7F-48AB-92BA-B538E3A2051D}">
      <dsp:nvSpPr>
        <dsp:cNvPr id="0" name=""/>
        <dsp:cNvSpPr/>
      </dsp:nvSpPr>
      <dsp:spPr>
        <a:xfrm>
          <a:off x="5668992" y="827458"/>
          <a:ext cx="5531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3141" y="45720"/>
              </a:lnTo>
            </a:path>
          </a:pathLst>
        </a:custGeom>
        <a:noFill/>
        <a:ln w="38100" cap="flat" cmpd="sng" algn="ctr">
          <a:solidFill>
            <a:schemeClr val="accent2">
              <a:lumMod val="75000"/>
            </a:schemeClr>
          </a:solidFill>
          <a:prstDash val="solid"/>
          <a:tailEnd type="arrow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30969" y="870256"/>
        <a:ext cx="29187" cy="5843"/>
      </dsp:txXfrm>
    </dsp:sp>
    <dsp:sp modelId="{E4F95DC2-2E1D-46FD-A795-0BA0CD1EE5DC}">
      <dsp:nvSpPr>
        <dsp:cNvPr id="0" name=""/>
        <dsp:cNvSpPr/>
      </dsp:nvSpPr>
      <dsp:spPr>
        <a:xfrm>
          <a:off x="3132787" y="111776"/>
          <a:ext cx="2538005" cy="152280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Управление качеством услуг</a:t>
          </a:r>
          <a:endParaRPr lang="en-US" sz="2000" b="1" i="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32787" y="111776"/>
        <a:ext cx="2538005" cy="1522803"/>
      </dsp:txXfrm>
    </dsp:sp>
    <dsp:sp modelId="{736A6700-862C-4985-B750-07CA5A69F040}">
      <dsp:nvSpPr>
        <dsp:cNvPr id="0" name=""/>
        <dsp:cNvSpPr/>
      </dsp:nvSpPr>
      <dsp:spPr>
        <a:xfrm>
          <a:off x="2366563" y="1632779"/>
          <a:ext cx="5156972" cy="415753"/>
        </a:xfrm>
        <a:custGeom>
          <a:avLst/>
          <a:gdLst/>
          <a:ahLst/>
          <a:cxnLst/>
          <a:rect l="0" t="0" r="0" b="0"/>
          <a:pathLst>
            <a:path>
              <a:moveTo>
                <a:pt x="5156972" y="0"/>
              </a:moveTo>
              <a:lnTo>
                <a:pt x="5156972" y="224976"/>
              </a:lnTo>
              <a:lnTo>
                <a:pt x="0" y="224976"/>
              </a:lnTo>
              <a:lnTo>
                <a:pt x="0" y="415753"/>
              </a:lnTo>
            </a:path>
          </a:pathLst>
        </a:custGeom>
        <a:noFill/>
        <a:ln w="9525" cap="flat" cmpd="sng" algn="ctr">
          <a:solidFill>
            <a:schemeClr val="bg1"/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815643" y="1837735"/>
        <a:ext cx="258812" cy="5843"/>
      </dsp:txXfrm>
    </dsp:sp>
    <dsp:sp modelId="{3D18F335-A127-4FD5-AAD0-C99002B71C76}">
      <dsp:nvSpPr>
        <dsp:cNvPr id="0" name=""/>
        <dsp:cNvSpPr/>
      </dsp:nvSpPr>
      <dsp:spPr>
        <a:xfrm>
          <a:off x="6254533" y="111776"/>
          <a:ext cx="2538005" cy="152280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Управление доступностью</a:t>
          </a:r>
          <a:endParaRPr lang="en-US" sz="2000" b="1" i="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254533" y="111776"/>
        <a:ext cx="2538005" cy="1522803"/>
      </dsp:txXfrm>
    </dsp:sp>
    <dsp:sp modelId="{5A24DE2F-2AB8-43CC-8AA7-B4197133B7AF}">
      <dsp:nvSpPr>
        <dsp:cNvPr id="0" name=""/>
        <dsp:cNvSpPr/>
      </dsp:nvSpPr>
      <dsp:spPr>
        <a:xfrm>
          <a:off x="3822035" y="2796615"/>
          <a:ext cx="6128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2860" y="45720"/>
              </a:lnTo>
            </a:path>
          </a:pathLst>
        </a:custGeom>
        <a:noFill/>
        <a:ln w="38100" cap="flat" cmpd="sng" algn="ctr">
          <a:solidFill>
            <a:schemeClr val="accent2">
              <a:lumMod val="75000"/>
            </a:schemeClr>
          </a:solidFill>
          <a:prstDash val="solid"/>
          <a:tailEnd type="arrow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112379" y="2839413"/>
        <a:ext cx="32173" cy="5843"/>
      </dsp:txXfrm>
    </dsp:sp>
    <dsp:sp modelId="{D978745F-FF4A-4930-B463-DB40DF360AA9}">
      <dsp:nvSpPr>
        <dsp:cNvPr id="0" name=""/>
        <dsp:cNvSpPr/>
      </dsp:nvSpPr>
      <dsp:spPr>
        <a:xfrm>
          <a:off x="909291" y="2080933"/>
          <a:ext cx="2914543" cy="152280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Управление производительностью</a:t>
          </a:r>
          <a:endParaRPr lang="en-US" sz="1800" b="1" i="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09291" y="2080933"/>
        <a:ext cx="2914543" cy="1522803"/>
      </dsp:txXfrm>
    </dsp:sp>
    <dsp:sp modelId="{1D2C4499-5EC7-4C61-B12B-0E469AB9B908}">
      <dsp:nvSpPr>
        <dsp:cNvPr id="0" name=""/>
        <dsp:cNvSpPr/>
      </dsp:nvSpPr>
      <dsp:spPr>
        <a:xfrm>
          <a:off x="4467295" y="2080933"/>
          <a:ext cx="2538005" cy="152280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Управление затратами</a:t>
          </a:r>
          <a:endParaRPr lang="en-US" sz="2000" b="1" i="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67295" y="2080933"/>
        <a:ext cx="2538005" cy="15228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06D31-F99C-4C16-9784-4A396CED811A}">
      <dsp:nvSpPr>
        <dsp:cNvPr id="0" name=""/>
        <dsp:cNvSpPr/>
      </dsp:nvSpPr>
      <dsp:spPr>
        <a:xfrm>
          <a:off x="2871712" y="1738376"/>
          <a:ext cx="6299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9998" y="45720"/>
              </a:lnTo>
            </a:path>
          </a:pathLst>
        </a:custGeom>
        <a:noFill/>
        <a:ln w="38100" cap="flat" cmpd="sng" algn="ctr">
          <a:solidFill>
            <a:schemeClr val="accent2">
              <a:lumMod val="75000"/>
            </a:schemeClr>
          </a:solidFill>
          <a:prstDash val="solid"/>
          <a:tailEnd type="arrow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70197" y="1780793"/>
        <a:ext cx="33029" cy="6605"/>
      </dsp:txXfrm>
    </dsp:sp>
    <dsp:sp modelId="{94E5B49D-6F3E-4961-BB60-009A919ECC23}">
      <dsp:nvSpPr>
        <dsp:cNvPr id="0" name=""/>
        <dsp:cNvSpPr/>
      </dsp:nvSpPr>
      <dsp:spPr>
        <a:xfrm>
          <a:off x="1345" y="922446"/>
          <a:ext cx="2872167" cy="1723300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Разработка и тестирование</a:t>
          </a:r>
          <a:endParaRPr lang="en-US" sz="27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345" y="922446"/>
        <a:ext cx="2872167" cy="1723300"/>
      </dsp:txXfrm>
    </dsp:sp>
    <dsp:sp modelId="{DAA84228-3028-4A3B-B19E-81860B9000F7}">
      <dsp:nvSpPr>
        <dsp:cNvPr id="0" name=""/>
        <dsp:cNvSpPr/>
      </dsp:nvSpPr>
      <dsp:spPr>
        <a:xfrm>
          <a:off x="3534111" y="922446"/>
          <a:ext cx="2872167" cy="1723300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Выпуск в производство</a:t>
          </a:r>
          <a:endParaRPr lang="en-US" sz="27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34111" y="922446"/>
        <a:ext cx="2872167" cy="17233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69B43-C8E2-4DFA-A554-0D7D7A9AF0CE}">
      <dsp:nvSpPr>
        <dsp:cNvPr id="0" name=""/>
        <dsp:cNvSpPr/>
      </dsp:nvSpPr>
      <dsp:spPr>
        <a:xfrm>
          <a:off x="3588192" y="890545"/>
          <a:ext cx="16191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26679" y="45720"/>
              </a:lnTo>
              <a:lnTo>
                <a:pt x="826679" y="45751"/>
              </a:lnTo>
              <a:lnTo>
                <a:pt x="1619159" y="45751"/>
              </a:lnTo>
            </a:path>
          </a:pathLst>
        </a:custGeom>
        <a:noFill/>
        <a:ln w="38100" cap="flat" cmpd="sng" algn="ctr">
          <a:solidFill>
            <a:schemeClr val="accent2">
              <a:lumMod val="75000"/>
            </a:schemeClr>
          </a:solidFill>
          <a:prstDash val="solid"/>
          <a:tailEnd type="arrow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356528" y="933205"/>
        <a:ext cx="82487" cy="6120"/>
      </dsp:txXfrm>
    </dsp:sp>
    <dsp:sp modelId="{1A6C6816-0D63-421C-827A-A1FB98598ABB}">
      <dsp:nvSpPr>
        <dsp:cNvPr id="0" name=""/>
        <dsp:cNvSpPr/>
      </dsp:nvSpPr>
      <dsp:spPr>
        <a:xfrm>
          <a:off x="929089" y="137994"/>
          <a:ext cx="2660902" cy="1596541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Управление операциями</a:t>
          </a:r>
          <a:endParaRPr lang="ru-RU" sz="2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29089" y="137994"/>
        <a:ext cx="2660902" cy="1596541"/>
      </dsp:txXfrm>
    </dsp:sp>
    <dsp:sp modelId="{BDBDD304-FE6E-4CBF-A2F4-8EFED985DA0A}">
      <dsp:nvSpPr>
        <dsp:cNvPr id="0" name=""/>
        <dsp:cNvSpPr/>
      </dsp:nvSpPr>
      <dsp:spPr>
        <a:xfrm>
          <a:off x="4427325" y="1732768"/>
          <a:ext cx="2142878" cy="435084"/>
        </a:xfrm>
        <a:custGeom>
          <a:avLst/>
          <a:gdLst/>
          <a:ahLst/>
          <a:cxnLst/>
          <a:rect l="0" t="0" r="0" b="0"/>
          <a:pathLst>
            <a:path>
              <a:moveTo>
                <a:pt x="2142878" y="0"/>
              </a:moveTo>
              <a:lnTo>
                <a:pt x="2142878" y="234642"/>
              </a:lnTo>
              <a:lnTo>
                <a:pt x="0" y="234642"/>
              </a:lnTo>
              <a:lnTo>
                <a:pt x="0" y="435084"/>
              </a:lnTo>
            </a:path>
          </a:pathLst>
        </a:custGeom>
        <a:noFill/>
        <a:ln w="38100" cap="flat" cmpd="sng" algn="ctr">
          <a:solidFill>
            <a:schemeClr val="accent2">
              <a:lumMod val="75000"/>
            </a:schemeClr>
          </a:solidFill>
          <a:prstDash val="solid"/>
          <a:tailEnd type="arrow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443942" y="1947250"/>
        <a:ext cx="109644" cy="6120"/>
      </dsp:txXfrm>
    </dsp:sp>
    <dsp:sp modelId="{AF92DF9C-B7D4-494C-A5A1-9B5E1FC29CF0}">
      <dsp:nvSpPr>
        <dsp:cNvPr id="0" name=""/>
        <dsp:cNvSpPr/>
      </dsp:nvSpPr>
      <dsp:spPr>
        <a:xfrm>
          <a:off x="5239752" y="138026"/>
          <a:ext cx="2660902" cy="1596541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Управление инцидентами</a:t>
          </a:r>
          <a:endParaRPr lang="ru-RU" sz="2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39752" y="138026"/>
        <a:ext cx="2660902" cy="1596541"/>
      </dsp:txXfrm>
    </dsp:sp>
    <dsp:sp modelId="{56FA6655-F34B-4484-B698-7BB89DA0070E}">
      <dsp:nvSpPr>
        <dsp:cNvPr id="0" name=""/>
        <dsp:cNvSpPr/>
      </dsp:nvSpPr>
      <dsp:spPr>
        <a:xfrm>
          <a:off x="3096874" y="2200252"/>
          <a:ext cx="2660902" cy="1596541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Управление проблемами</a:t>
          </a:r>
          <a:endParaRPr lang="ru-RU" sz="2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96874" y="2200252"/>
        <a:ext cx="2660902" cy="15965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1E4CC-FB7C-48BB-AF21-02D58A4CAEAE}">
      <dsp:nvSpPr>
        <dsp:cNvPr id="0" name=""/>
        <dsp:cNvSpPr/>
      </dsp:nvSpPr>
      <dsp:spPr>
        <a:xfrm>
          <a:off x="3125707" y="1377058"/>
          <a:ext cx="6883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88389" y="45720"/>
              </a:lnTo>
            </a:path>
          </a:pathLst>
        </a:custGeom>
        <a:noFill/>
        <a:ln w="9525" cap="flat" cmpd="sng" algn="ctr">
          <a:solidFill>
            <a:schemeClr val="bg1"/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51927" y="1419184"/>
        <a:ext cx="35949" cy="7189"/>
      </dsp:txXfrm>
    </dsp:sp>
    <dsp:sp modelId="{A195BA7B-A707-4DD3-9F6D-F48D25167868}">
      <dsp:nvSpPr>
        <dsp:cNvPr id="0" name=""/>
        <dsp:cNvSpPr/>
      </dsp:nvSpPr>
      <dsp:spPr>
        <a:xfrm>
          <a:off x="1464" y="484966"/>
          <a:ext cx="3126043" cy="1875625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Управление изменениями</a:t>
          </a:r>
          <a:endParaRPr lang="ru-RU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64" y="484966"/>
        <a:ext cx="3126043" cy="1875625"/>
      </dsp:txXfrm>
    </dsp:sp>
    <dsp:sp modelId="{D04927AD-270C-4088-B01D-D389F9360D2A}">
      <dsp:nvSpPr>
        <dsp:cNvPr id="0" name=""/>
        <dsp:cNvSpPr/>
      </dsp:nvSpPr>
      <dsp:spPr>
        <a:xfrm>
          <a:off x="3846497" y="484966"/>
          <a:ext cx="3126043" cy="1875625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Управление конфигурацией</a:t>
          </a:r>
          <a:endParaRPr lang="ru-RU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46497" y="484966"/>
        <a:ext cx="3126043" cy="1875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24322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21e67873d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21e67873d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21e67873d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21e67873d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21e67873d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21e67873d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21e67873d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21e67873d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21e67873d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21e67873d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21e67873d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21e67873d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21e67873d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21e67873d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21e67873d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21e67873d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21e67873d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21e67873d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21e67873d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21e67873d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dirty="0"/>
              <a:t>Эталонная модель НР по управлению информационными  услугами</a:t>
            </a:r>
            <a:endParaRPr sz="40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2" y="407567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Волкова Анна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 курс ИВТ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722626" y="54072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 dirty="0"/>
              <a:t>Разработка услуг и внедрение </a:t>
            </a:r>
            <a:endParaRPr sz="3200" b="1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871331397"/>
              </p:ext>
            </p:extLst>
          </p:nvPr>
        </p:nvGraphicFramePr>
        <p:xfrm>
          <a:off x="1286108" y="1313865"/>
          <a:ext cx="6407624" cy="356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819150" y="439550"/>
            <a:ext cx="7505700" cy="7508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 dirty="0"/>
              <a:t>Эксплуатация</a:t>
            </a:r>
            <a:endParaRPr sz="3200" b="1" dirty="0"/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3391345097"/>
              </p:ext>
            </p:extLst>
          </p:nvPr>
        </p:nvGraphicFramePr>
        <p:xfrm>
          <a:off x="311700" y="1117613"/>
          <a:ext cx="8832300" cy="3805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95538" y="552735"/>
            <a:ext cx="8922087" cy="603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 dirty="0"/>
              <a:t>Гарантированное предоставления услуг</a:t>
            </a:r>
            <a:endParaRPr sz="3200" b="1" dirty="0"/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863097571"/>
              </p:ext>
            </p:extLst>
          </p:nvPr>
        </p:nvGraphicFramePr>
        <p:xfrm>
          <a:off x="1091255" y="1476774"/>
          <a:ext cx="6974005" cy="2845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Прямая со стрелкой 3"/>
          <p:cNvCxnSpPr/>
          <p:nvPr/>
        </p:nvCxnSpPr>
        <p:spPr>
          <a:xfrm flipH="1">
            <a:off x="4250144" y="2908390"/>
            <a:ext cx="62779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4264360" y="2726420"/>
            <a:ext cx="5993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6274" y="561200"/>
            <a:ext cx="7688700" cy="535200"/>
          </a:xfrm>
        </p:spPr>
        <p:txBody>
          <a:bodyPr anchor="ctr"/>
          <a:lstStyle/>
          <a:p>
            <a:pPr algn="ctr"/>
            <a:r>
              <a:rPr lang="ru-RU" sz="3200" dirty="0" smtClean="0"/>
              <a:t>Заключение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12197" y="1647554"/>
            <a:ext cx="7688700" cy="2261100"/>
          </a:xfrm>
        </p:spPr>
        <p:txBody>
          <a:bodyPr anchor="ctr"/>
          <a:lstStyle/>
          <a:p>
            <a:pPr marL="146050" indent="0" algn="just">
              <a:lnSpc>
                <a:spcPct val="150000"/>
              </a:lnSpc>
              <a:buNone/>
            </a:pPr>
            <a:r>
              <a:rPr lang="ru-RU" sz="2000" b="1" i="1" dirty="0" smtClean="0"/>
              <a:t>Эталонная модель </a:t>
            </a:r>
            <a:r>
              <a:rPr lang="ru-RU" sz="2000" dirty="0" smtClean="0"/>
              <a:t>– ценное средство, которое будет полезно в ходе всего цикла обслуживания</a:t>
            </a:r>
            <a:r>
              <a:rPr lang="en-US" sz="2000" dirty="0" smtClean="0"/>
              <a:t>.</a:t>
            </a:r>
          </a:p>
          <a:p>
            <a:pPr marL="146050" indent="0" algn="just">
              <a:lnSpc>
                <a:spcPct val="150000"/>
              </a:lnSpc>
              <a:buNone/>
            </a:pPr>
            <a:endParaRPr lang="ru-RU" sz="2000" dirty="0" smtClean="0"/>
          </a:p>
          <a:p>
            <a:pPr marL="146050" indent="0" algn="just">
              <a:lnSpc>
                <a:spcPct val="150000"/>
              </a:lnSpc>
              <a:buNone/>
            </a:pPr>
            <a:r>
              <a:rPr lang="en-US" sz="2000" b="1" dirty="0" smtClean="0"/>
              <a:t>ITSM RM </a:t>
            </a:r>
            <a:r>
              <a:rPr lang="ru-RU" sz="2000" dirty="0" smtClean="0"/>
              <a:t>продолжает </a:t>
            </a:r>
            <a:r>
              <a:rPr lang="ru-RU" sz="2000" dirty="0" smtClean="0"/>
              <a:t>развиваться, используя реальный опыт и отображая основные тенденции.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0465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201721" y="472162"/>
            <a:ext cx="88152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>
                <a:latin typeface="Arial"/>
                <a:ea typeface="Arial"/>
                <a:cs typeface="Arial"/>
                <a:sym typeface="Arial"/>
              </a:rPr>
              <a:t>Проблемы</a:t>
            </a:r>
            <a:endParaRPr sz="3200" b="1" dirty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127488073"/>
              </p:ext>
            </p:extLst>
          </p:nvPr>
        </p:nvGraphicFramePr>
        <p:xfrm>
          <a:off x="292400" y="1602025"/>
          <a:ext cx="8685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871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3570" y="1949481"/>
            <a:ext cx="7688700" cy="2053178"/>
          </a:xfrm>
        </p:spPr>
        <p:txBody>
          <a:bodyPr anchor="ctr"/>
          <a:lstStyle/>
          <a:p>
            <a:pPr marL="146050" indent="0" algn="just">
              <a:buNone/>
            </a:pPr>
            <a:r>
              <a:rPr lang="ru-RU" sz="2000" dirty="0" smtClean="0"/>
              <a:t>библиотека</a:t>
            </a:r>
            <a:r>
              <a:rPr lang="ru-RU" sz="2000" dirty="0"/>
              <a:t>, в которой описаны наилучшие практические способы организации работы структурных единиц или всех компаний, задействованных в предоставлении услуг в сфере ИТ.</a:t>
            </a:r>
          </a:p>
        </p:txBody>
      </p:sp>
      <p:sp>
        <p:nvSpPr>
          <p:cNvPr id="4" name="AutoShape 2" descr="https://www.axelos.com/Corporate/media/Images/Website%20Assets/Product%2033px/ITIL-Logo-RGB.png?width=98&amp;height=33&amp;ext=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 descr="ÐÐ°ÑÑÐ¸Ð½ÐºÐ¸ Ð¿Ð¾ Ð·Ð°Ð¿ÑÐ¾ÑÑ Ð»Ð¾Ð³Ð¾ÑÐ¸Ð¿ it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542" y="668708"/>
            <a:ext cx="2046917" cy="107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68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168" y="595223"/>
            <a:ext cx="19050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768366" y="2008762"/>
            <a:ext cx="7793448" cy="1545320"/>
          </a:xfrm>
          <a:solidFill>
            <a:schemeClr val="bg1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Эталонная 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модель управления ИТ-услугами (IT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ITSM RM)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65051" y="4025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 dirty="0"/>
              <a:t>Преимущества модели</a:t>
            </a:r>
            <a:endParaRPr sz="3200" b="1" dirty="0"/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3028175278"/>
              </p:ext>
            </p:extLst>
          </p:nvPr>
        </p:nvGraphicFramePr>
        <p:xfrm>
          <a:off x="464027" y="1419367"/>
          <a:ext cx="8331959" cy="3576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2026800" y="240425"/>
            <a:ext cx="50904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 dirty="0"/>
              <a:t>Содержание модели</a:t>
            </a:r>
            <a:endParaRPr sz="3200" b="1" dirty="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950" y="1296437"/>
            <a:ext cx="5232624" cy="3516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819146" y="354941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 dirty="0"/>
              <a:t>Процессы модели </a:t>
            </a:r>
            <a:endParaRPr sz="3200" b="1" dirty="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642" y="1184503"/>
            <a:ext cx="567471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146648" y="621102"/>
            <a:ext cx="8712680" cy="8273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3200" b="1" dirty="0"/>
              <a:t>Взаимодействия бизнеса и </a:t>
            </a:r>
            <a:r>
              <a:rPr lang="ru" sz="3200" b="1" dirty="0" smtClean="0"/>
              <a:t>ИТ-служб</a:t>
            </a:r>
            <a:endParaRPr sz="3600" b="1" dirty="0"/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456582218"/>
              </p:ext>
            </p:extLst>
          </p:nvPr>
        </p:nvGraphicFramePr>
        <p:xfrm>
          <a:off x="120769" y="1544791"/>
          <a:ext cx="8698226" cy="2985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0" y="463425"/>
            <a:ext cx="9144000" cy="8391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 dirty="0"/>
              <a:t>Проектирование и управление услугами </a:t>
            </a:r>
            <a:endParaRPr sz="3200" b="1" dirty="0"/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3823887539"/>
              </p:ext>
            </p:extLst>
          </p:nvPr>
        </p:nvGraphicFramePr>
        <p:xfrm>
          <a:off x="165101" y="1233451"/>
          <a:ext cx="8803580" cy="3852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0" name="Соединительная линия уступом 99"/>
          <p:cNvCxnSpPr/>
          <p:nvPr/>
        </p:nvCxnSpPr>
        <p:spPr>
          <a:xfrm rot="10800000" flipV="1">
            <a:off x="2531657" y="2884962"/>
            <a:ext cx="5165684" cy="2189716"/>
          </a:xfrm>
          <a:prstGeom prst="bentConnector3">
            <a:avLst>
              <a:gd name="adj1" fmla="val -265"/>
            </a:avLst>
          </a:prstGeom>
          <a:ln w="381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/>
          <p:nvPr/>
        </p:nvCxnSpPr>
        <p:spPr>
          <a:xfrm rot="16200000" flipV="1">
            <a:off x="2421543" y="4955934"/>
            <a:ext cx="237489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/>
          <p:nvPr/>
        </p:nvCxnSpPr>
        <p:spPr>
          <a:xfrm flipH="1" flipV="1">
            <a:off x="4641016" y="2884964"/>
            <a:ext cx="1" cy="21192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Соединительная линия уступом 137"/>
          <p:cNvCxnSpPr/>
          <p:nvPr/>
        </p:nvCxnSpPr>
        <p:spPr>
          <a:xfrm rot="10800000">
            <a:off x="4632388" y="3096886"/>
            <a:ext cx="1233574" cy="207037"/>
          </a:xfrm>
          <a:prstGeom prst="bentConnector3">
            <a:avLst>
              <a:gd name="adj1" fmla="val 350"/>
            </a:avLst>
          </a:prstGeom>
          <a:ln w="381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</TotalTime>
  <Words>217</Words>
  <Application>Microsoft Office PowerPoint</Application>
  <PresentationFormat>Экран (16:9)</PresentationFormat>
  <Paragraphs>44</Paragraphs>
  <Slides>13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Raleway</vt:lpstr>
      <vt:lpstr>Lato</vt:lpstr>
      <vt:lpstr>Streamline</vt:lpstr>
      <vt:lpstr>Эталонная модель НР по управлению информационными  услугами</vt:lpstr>
      <vt:lpstr>Проблемы</vt:lpstr>
      <vt:lpstr>Презентация PowerPoint</vt:lpstr>
      <vt:lpstr>Эталонная модель управления ИТ-услугами (IT Service Management Reference Model – ITSM RM)</vt:lpstr>
      <vt:lpstr>Преимущества модели</vt:lpstr>
      <vt:lpstr>Содержание модели</vt:lpstr>
      <vt:lpstr>Процессы модели </vt:lpstr>
      <vt:lpstr>Взаимодействия бизнеса и ИТ-служб</vt:lpstr>
      <vt:lpstr>Проектирование и управление услугами </vt:lpstr>
      <vt:lpstr>Разработка услуг и внедрение </vt:lpstr>
      <vt:lpstr>Эксплуатация</vt:lpstr>
      <vt:lpstr>Гарантированное предоставления услуг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Эталонная модель НР по управлению информационными  услугами</dc:title>
  <dc:creator>Anna_Banana</dc:creator>
  <cp:lastModifiedBy>Anna_Banana</cp:lastModifiedBy>
  <cp:revision>36</cp:revision>
  <dcterms:modified xsi:type="dcterms:W3CDTF">2019-04-02T10:36:23Z</dcterms:modified>
</cp:coreProperties>
</file>