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272287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272287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27228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27228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72287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272287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272287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272287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272287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272287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272287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272287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72287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72287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272287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272287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272287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272287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Основные тенденции в развитии мирового информационного рынка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Волкова Анна, 4 курс, ИВТ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Взаимосвязь между пятью информационными тенденциями усиливает каждую из них. Стремление к более совершенному </a:t>
            </a:r>
            <a:r>
              <a:rPr i="1" lang="ru" sz="1400"/>
              <a:t>информационному продукт</a:t>
            </a:r>
            <a:r>
              <a:rPr i="1" lang="ru" sz="1400"/>
              <a:t>у</a:t>
            </a:r>
            <a:r>
              <a:rPr lang="ru" sz="1400"/>
              <a:t> влечет за собой развитие </a:t>
            </a:r>
            <a:r>
              <a:rPr i="1" lang="ru" sz="1400"/>
              <a:t>способности к взаимодействию,</a:t>
            </a:r>
            <a:r>
              <a:rPr lang="ru" sz="1400"/>
              <a:t> которая обеспечивает возможность </a:t>
            </a:r>
            <a:r>
              <a:rPr i="1" lang="ru" sz="1400"/>
              <a:t>ликвидации промежуточных звеньев</a:t>
            </a:r>
            <a:r>
              <a:rPr lang="ru" sz="1400"/>
              <a:t>. Последняя ведет к </a:t>
            </a:r>
            <a:r>
              <a:rPr i="1" lang="ru" sz="1400"/>
              <a:t>глобализации</a:t>
            </a:r>
            <a:r>
              <a:rPr lang="ru" sz="1400"/>
              <a:t>, которая в свою очередь к </a:t>
            </a:r>
            <a:r>
              <a:rPr i="1" lang="ru" sz="1400"/>
              <a:t>конвергенции</a:t>
            </a:r>
            <a:r>
              <a:rPr lang="ru" sz="1400"/>
              <a:t>. И, замыкая круг, конвергенция стимулирует распространение знаний в области ИТ, что способствует повышению спроса на информационный продукт.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Выделяют пять наиболее значимых тенденций в развитии компьютерных технологий</a:t>
            </a:r>
            <a:endParaRPr sz="1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информационный продукт;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способность к взаимодействию;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ликвидация промежуточных звеньев;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глобализация;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конвергенция.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Информационный</a:t>
            </a:r>
            <a:r>
              <a:rPr lang="ru"/>
              <a:t> продукт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Информационный</a:t>
            </a:r>
            <a:r>
              <a:rPr lang="ru"/>
              <a:t> продукт выступает </a:t>
            </a:r>
            <a:r>
              <a:rPr lang="ru"/>
              <a:t> в виде программно-аппаратных средств, баз и хранилищ данных постоянно развивается и усложняется. Еще вчера невозможно было представить большинство предлагаемых сегодня услуг для ПК, телевидения и систем защиты. Наряду с этим интерфейс ИТ при всей сложности решаемых задач постоянно упрощается, тем самым делая интерактивное взаимодействие пользователя и системы все более комфортным;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Способность</a:t>
            </a:r>
            <a:r>
              <a:rPr lang="ru"/>
              <a:t> к взаимодействию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ростом значимости информационного продукта возможность провести оптимальный обмен этим продуктом между компьютером и человеком или между информационными системами приобретает статус ведущей технологической проблемы. Также эта проблема касается совместимости технических и программных средств, обработки, передачи и формирования требуемой информации. Современные программно-аппаратные средства и протоколы обмена данными позволяют решать их в нарастающем объеме.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Ликвидация промежуточных звеньев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способности к взаимодействию однозначно ведет к упрощению доставки информационного продукта до потребителя. Посредники становятся не нужны, если есть возможность размещать заказы и получать необходимое непосредственно с помощью информационных технологий.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Глобализация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Различные компании сейчас могут с помощью ИТ вести дела на мировом рынке, т. е. где угодно, немедленно получая исчерпывающую и всю необходимую информацию. Поэтому возможности информационного рынка становятся беспредельными. Происходит интернационализация программных средств и рынка информационного продукта. 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Глобализация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Глобализация рынка информационного продукта нацелена на получение как можно большей выгоды за счет распределения постоянных и полупостоянных информационных расходов на более широкий географический регион. Это становится необходимым элементом стратегии для большинства компаний.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Конвергенция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56250" y="1966000"/>
            <a:ext cx="77619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К</a:t>
            </a:r>
            <a:r>
              <a:rPr i="1" lang="ru"/>
              <a:t>онечный результат</a:t>
            </a:r>
            <a:r>
              <a:rPr lang="ru"/>
              <a:t> развития четырёх описанных выше тенденций.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Исчезают различия между: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промышленными изделиями и услугами, 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информационным продуктом и средствами его получения, 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их использованием в быту и для деловых или профессиональных целей.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Передача и прием звуковых, цифровых и видеосигналов объединяются в одних устройствах и системах. </a:t>
            </a:r>
            <a:r>
              <a:rPr i="1" lang="ru"/>
              <a:t>Именно эта тенденция</a:t>
            </a:r>
            <a:r>
              <a:rPr lang="ru"/>
              <a:t> приводит к появлению все более перспективных и полезных для пользователя продуктов.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Конвергенция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Например, любой «облачный» сервис – это конвергентная услуга, объединяющая классические технологии Телекома (доступ в интернет, сетевая инфраструктура и др.) и информационные технологии (реализация на сервере функционала приложений, поддерживающие сервис технологии дата-центров, интернет протоколы и т. д.)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