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esktop\&#1059;&#1095;&#1105;&#1073;&#1072;\&#1048;&#1058;%20&#1074;%20&#1092;&#1080;&#1079;&#1080;&#1082;&#1077;\&#1051;&#1072;&#1073;&#1086;&#1088;&#1072;&#1090;&#1086;&#1088;&#1085;&#1072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5681481267381685"/>
          <c:h val="0.94599133541738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'Траектория движения Марса'!$E$4</c:f>
              <c:strCache>
                <c:ptCount val="1"/>
                <c:pt idx="0">
                  <c:v>y</c:v>
                </c:pt>
              </c:strCache>
            </c:strRef>
          </c:tx>
          <c:spPr>
            <a:ln w="571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'Траектория движения Марса'!$D$5:$D$804</c:f>
              <c:numCache>
                <c:formatCode>0.00</c:formatCode>
                <c:ptCount val="800"/>
                <c:pt idx="0">
                  <c:v>79239508.09030059</c:v>
                </c:pt>
                <c:pt idx="1">
                  <c:v>82903162.12643978</c:v>
                </c:pt>
                <c:pt idx="2">
                  <c:v>88828088.224560335</c:v>
                </c:pt>
                <c:pt idx="3">
                  <c:v>96748567.985929951</c:v>
                </c:pt>
                <c:pt idx="4">
                  <c:v>106304467.45366304</c:v>
                </c:pt>
                <c:pt idx="5">
                  <c:v>117052686.66320448</c:v>
                </c:pt>
                <c:pt idx="6">
                  <c:v>128481291.05609071</c:v>
                </c:pt>
                <c:pt idx="7">
                  <c:v>140025906.3604112</c:v>
                </c:pt>
                <c:pt idx="8">
                  <c:v>151087891.02675968</c:v>
                </c:pt>
                <c:pt idx="9">
                  <c:v>161053746.91004026</c:v>
                </c:pt>
                <c:pt idx="10">
                  <c:v>169315191.16219115</c:v>
                </c:pt>
                <c:pt idx="11">
                  <c:v>175289291.35274953</c:v>
                </c:pt>
                <c:pt idx="12">
                  <c:v>178438062.28240049</c:v>
                </c:pt>
                <c:pt idx="13">
                  <c:v>178286936.91563529</c:v>
                </c:pt>
                <c:pt idx="14">
                  <c:v>174441554.94249687</c:v>
                </c:pt>
                <c:pt idx="15">
                  <c:v>166602359.8010909</c:v>
                </c:pt>
                <c:pt idx="16">
                  <c:v>154576557.19734979</c:v>
                </c:pt>
                <c:pt idx="17">
                  <c:v>138287063.46097612</c:v>
                </c:pt>
                <c:pt idx="18">
                  <c:v>117778158.31177005</c:v>
                </c:pt>
                <c:pt idx="19">
                  <c:v>93217651.296895325</c:v>
                </c:pt>
                <c:pt idx="20">
                  <c:v>64895471.569866478</c:v>
                </c:pt>
                <c:pt idx="21">
                  <c:v>33218693.922090024</c:v>
                </c:pt>
                <c:pt idx="22">
                  <c:v>-1296882.9297859371</c:v>
                </c:pt>
                <c:pt idx="23">
                  <c:v>-38038389.827684909</c:v>
                </c:pt>
                <c:pt idx="24">
                  <c:v>-76310462.493715614</c:v>
                </c:pt>
                <c:pt idx="25">
                  <c:v>-115352343.52060944</c:v>
                </c:pt>
                <c:pt idx="26">
                  <c:v>-154357041.81658101</c:v>
                </c:pt>
                <c:pt idx="27">
                  <c:v>-192492019.57944319</c:v>
                </c:pt>
                <c:pt idx="28">
                  <c:v>-228920831.26031274</c:v>
                </c:pt>
                <c:pt idx="29">
                  <c:v>-262825109.78683707</c:v>
                </c:pt>
                <c:pt idx="30">
                  <c:v>-293426283.40526617</c:v>
                </c:pt>
                <c:pt idx="31">
                  <c:v>-320006412.22863066</c:v>
                </c:pt>
                <c:pt idx="32">
                  <c:v>-341927556.79614031</c:v>
                </c:pt>
                <c:pt idx="33">
                  <c:v>-358649131.00479221</c:v>
                </c:pt>
                <c:pt idx="34">
                  <c:v>-369742747.53160012</c:v>
                </c:pt>
                <c:pt idx="35">
                  <c:v>-374904133.73536718</c:v>
                </c:pt>
                <c:pt idx="36">
                  <c:v>-373961778.01572835</c:v>
                </c:pt>
                <c:pt idx="37">
                  <c:v>-366882058.3705132</c:v>
                </c:pt>
                <c:pt idx="38">
                  <c:v>-353770703.80497086</c:v>
                </c:pt>
                <c:pt idx="39">
                  <c:v>-334870542.4766593</c:v>
                </c:pt>
                <c:pt idx="40">
                  <c:v>-310555595.0518586</c:v>
                </c:pt>
                <c:pt idx="41">
                  <c:v>-281321674.70771337</c:v>
                </c:pt>
                <c:pt idx="42">
                  <c:v>-247773753.59012657</c:v>
                </c:pt>
                <c:pt idx="43">
                  <c:v>-210610446.51343101</c:v>
                </c:pt>
                <c:pt idx="44">
                  <c:v>-170606043.65937263</c:v>
                </c:pt>
                <c:pt idx="45">
                  <c:v>-128590592.68282561</c:v>
                </c:pt>
                <c:pt idx="46">
                  <c:v>-85428584.997018009</c:v>
                </c:pt>
                <c:pt idx="47">
                  <c:v>-41996839.539642543</c:v>
                </c:pt>
                <c:pt idx="48">
                  <c:v>837801.08386717737</c:v>
                </c:pt>
                <c:pt idx="49">
                  <c:v>42240343.132505782</c:v>
                </c:pt>
                <c:pt idx="50">
                  <c:v>81428477.588410392</c:v>
                </c:pt>
                <c:pt idx="51">
                  <c:v>117691804.83984828</c:v>
                </c:pt>
                <c:pt idx="52">
                  <c:v>150408920.88387176</c:v>
                </c:pt>
                <c:pt idx="53">
                  <c:v>179061899.92598823</c:v>
                </c:pt>
                <c:pt idx="54">
                  <c:v>203247783.62339649</c:v>
                </c:pt>
                <c:pt idx="55">
                  <c:v>222686773.59940436</c:v>
                </c:pt>
                <c:pt idx="56">
                  <c:v>237226918.75849029</c:v>
                </c:pt>
                <c:pt idx="57">
                  <c:v>246845189.61922333</c:v>
                </c:pt>
                <c:pt idx="58">
                  <c:v>251644935.45599806</c:v>
                </c:pt>
                <c:pt idx="59">
                  <c:v>251849823.51900035</c:v>
                </c:pt>
                <c:pt idx="60">
                  <c:v>247794460.00817049</c:v>
                </c:pt>
                <c:pt idx="61">
                  <c:v>239911986.92465672</c:v>
                </c:pt>
                <c:pt idx="62">
                  <c:v>228719034.6992451</c:v>
                </c:pt>
                <c:pt idx="63">
                  <c:v>214798485.13996431</c:v>
                </c:pt>
                <c:pt idx="64">
                  <c:v>198780560.61140609</c:v>
                </c:pt>
                <c:pt idx="65">
                  <c:v>181322801.70116127</c:v>
                </c:pt>
                <c:pt idx="66">
                  <c:v>163089525.62356126</c:v>
                </c:pt>
                <c:pt idx="67">
                  <c:v>144731370.40945655</c:v>
                </c:pt>
                <c:pt idx="68">
                  <c:v>126865525.18165931</c:v>
                </c:pt>
                <c:pt idx="69">
                  <c:v>110057224.67426273</c:v>
                </c:pt>
                <c:pt idx="70">
                  <c:v>94803047.277790859</c:v>
                </c:pt>
                <c:pt idx="71">
                  <c:v>81516501.421492249</c:v>
                </c:pt>
                <c:pt idx="72">
                  <c:v>70516316.6295183</c:v>
                </c:pt>
                <c:pt idx="73">
                  <c:v>62017775.103612572</c:v>
                </c:pt>
                <c:pt idx="74">
                  <c:v>56127329.531970859</c:v>
                </c:pt>
                <c:pt idx="75">
                  <c:v>52840655.62144798</c:v>
                </c:pt>
                <c:pt idx="76">
                  <c:v>52044186.42058377</c:v>
                </c:pt>
                <c:pt idx="77">
                  <c:v>53520072.787724867</c:v>
                </c:pt>
                <c:pt idx="78">
                  <c:v>56954413.341985345</c:v>
                </c:pt>
                <c:pt idx="79">
                  <c:v>61948500.845382079</c:v>
                </c:pt>
                <c:pt idx="80">
                  <c:v>68032742.998393118</c:v>
                </c:pt>
                <c:pt idx="81">
                  <c:v>74682836.669545606</c:v>
                </c:pt>
                <c:pt idx="82">
                  <c:v>81337707.913976267</c:v>
                </c:pt>
                <c:pt idx="83">
                  <c:v>87418677.701973885</c:v>
                </c:pt>
                <c:pt idx="84">
                  <c:v>92349276.600342125</c:v>
                </c:pt>
                <c:pt idx="85">
                  <c:v>95575111.795329615</c:v>
                </c:pt>
                <c:pt idx="86">
                  <c:v>96583187.397502929</c:v>
                </c:pt>
                <c:pt idx="87">
                  <c:v>94920094.004504248</c:v>
                </c:pt>
                <c:pt idx="88">
                  <c:v>90208515.589519575</c:v>
                </c:pt>
                <c:pt idx="89">
                  <c:v>82161550.010383606</c:v>
                </c:pt>
                <c:pt idx="90">
                  <c:v>70594402.408452109</c:v>
                </c:pt>
                <c:pt idx="91">
                  <c:v>55433086.672610521</c:v>
                </c:pt>
                <c:pt idx="92">
                  <c:v>36719856.792282343</c:v>
                </c:pt>
                <c:pt idx="93">
                  <c:v>14615184.812805668</c:v>
                </c:pt>
                <c:pt idx="94">
                  <c:v>-10603797.503602952</c:v>
                </c:pt>
                <c:pt idx="95">
                  <c:v>-38548373.218859762</c:v>
                </c:pt>
                <c:pt idx="96">
                  <c:v>-68726708.258588001</c:v>
                </c:pt>
                <c:pt idx="97">
                  <c:v>-100555490.98244476</c:v>
                </c:pt>
                <c:pt idx="98">
                  <c:v>-133374428.27298993</c:v>
                </c:pt>
                <c:pt idx="99">
                  <c:v>-166463199.0019668</c:v>
                </c:pt>
                <c:pt idx="100">
                  <c:v>-199060392.95933262</c:v>
                </c:pt>
                <c:pt idx="101">
                  <c:v>-230383904.02582079</c:v>
                </c:pt>
                <c:pt idx="102">
                  <c:v>-259652202.26083529</c:v>
                </c:pt>
                <c:pt idx="103">
                  <c:v>-286105881.9532814</c:v>
                </c:pt>
                <c:pt idx="104">
                  <c:v>-309028872.35857666</c:v>
                </c:pt>
                <c:pt idx="105">
                  <c:v>-327768705.13725209</c:v>
                </c:pt>
                <c:pt idx="106">
                  <c:v>-341755257.22883493</c:v>
                </c:pt>
                <c:pt idx="107">
                  <c:v>-350517429.34638309</c:v>
                </c:pt>
                <c:pt idx="108">
                  <c:v>-353697277.28742594</c:v>
                </c:pt>
                <c:pt idx="109">
                  <c:v>-351061184.20270443</c:v>
                </c:pt>
                <c:pt idx="110">
                  <c:v>-342507744.81983322</c:v>
                </c:pt>
                <c:pt idx="111">
                  <c:v>-328072125.015903</c:v>
                </c:pt>
                <c:pt idx="112">
                  <c:v>-307926759.42666757</c:v>
                </c:pt>
                <c:pt idx="113">
                  <c:v>-282378353.12646306</c:v>
                </c:pt>
                <c:pt idx="114">
                  <c:v>-251861257.85090145</c:v>
                </c:pt>
                <c:pt idx="115">
                  <c:v>-216927395.76979774</c:v>
                </c:pt>
                <c:pt idx="116">
                  <c:v>-178233001.51071119</c:v>
                </c:pt>
                <c:pt idx="117">
                  <c:v>-136522543.18224576</c:v>
                </c:pt>
                <c:pt idx="118">
                  <c:v>-92610262.968396813</c:v>
                </c:pt>
                <c:pt idx="119">
                  <c:v>-47359845.171568647</c:v>
                </c:pt>
                <c:pt idx="120">
                  <c:v>-1662772.4427554607</c:v>
                </c:pt>
                <c:pt idx="121">
                  <c:v>43584032.162230648</c:v>
                </c:pt>
                <c:pt idx="122">
                  <c:v>87500659.777973354</c:v>
                </c:pt>
                <c:pt idx="123">
                  <c:v>129246147.15439737</c:v>
                </c:pt>
                <c:pt idx="124">
                  <c:v>168039280.43717757</c:v>
                </c:pt>
                <c:pt idx="125">
                  <c:v>203177699.378941</c:v>
                </c:pt>
                <c:pt idx="126">
                  <c:v>234054778.86949444</c:v>
                </c:pt>
                <c:pt idx="127">
                  <c:v>260173828.34381694</c:v>
                </c:pt>
                <c:pt idx="128">
                  <c:v>281159226.32227969</c:v>
                </c:pt>
                <c:pt idx="129">
                  <c:v>296764194.85247302</c:v>
                </c:pt>
                <c:pt idx="130">
                  <c:v>306875014.43985021</c:v>
                </c:pt>
                <c:pt idx="131">
                  <c:v>311511581.42124689</c:v>
                </c:pt>
                <c:pt idx="132">
                  <c:v>310824313.73888129</c:v>
                </c:pt>
                <c:pt idx="133">
                  <c:v>305087514.72594428</c:v>
                </c:pt>
                <c:pt idx="134">
                  <c:v>294689404.84307718</c:v>
                </c:pt>
                <c:pt idx="135">
                  <c:v>280119125.42993176</c:v>
                </c:pt>
                <c:pt idx="136">
                  <c:v>261951103.75958455</c:v>
                </c:pt>
                <c:pt idx="137">
                  <c:v>240827242.56566784</c:v>
                </c:pt>
                <c:pt idx="138">
                  <c:v>217437457.64029157</c:v>
                </c:pt>
                <c:pt idx="139">
                  <c:v>192499132.35165069</c:v>
                </c:pt>
                <c:pt idx="140">
                  <c:v>166736086.7181544</c:v>
                </c:pt>
                <c:pt idx="141">
                  <c:v>140857670.19086063</c:v>
                </c:pt>
                <c:pt idx="142">
                  <c:v>115538581.22592193</c:v>
                </c:pt>
                <c:pt idx="143">
                  <c:v>91399993.269042253</c:v>
                </c:pt>
                <c:pt idx="144">
                  <c:v>68992526.62112768</c:v>
                </c:pt>
                <c:pt idx="145">
                  <c:v>48781549.98626399</c:v>
                </c:pt>
                <c:pt idx="146">
                  <c:v>31135225.94454056</c:v>
                </c:pt>
                <c:pt idx="147">
                  <c:v>16315633.167931587</c:v>
                </c:pt>
                <c:pt idx="148">
                  <c:v>4473207.2736047208</c:v>
                </c:pt>
                <c:pt idx="149">
                  <c:v>-4355355.5749323964</c:v>
                </c:pt>
                <c:pt idx="150">
                  <c:v>-10245690.016360834</c:v>
                </c:pt>
                <c:pt idx="151">
                  <c:v>-13380908.367959231</c:v>
                </c:pt>
                <c:pt idx="152">
                  <c:v>-14043464.580697447</c:v>
                </c:pt>
                <c:pt idx="153">
                  <c:v>-12603992.963687822</c:v>
                </c:pt>
                <c:pt idx="154">
                  <c:v>-9507467.8920610398</c:v>
                </c:pt>
                <c:pt idx="155">
                  <c:v>-5257109.056413576</c:v>
                </c:pt>
                <c:pt idx="156">
                  <c:v>-396522.70919904299</c:v>
                </c:pt>
                <c:pt idx="157">
                  <c:v>4509379.0934426114</c:v>
                </c:pt>
                <c:pt idx="158">
                  <c:v>8894103.55835329</c:v>
                </c:pt>
                <c:pt idx="159">
                  <c:v>12209350.015516818</c:v>
                </c:pt>
                <c:pt idx="160">
                  <c:v>13944232.660793066</c:v>
                </c:pt>
                <c:pt idx="161">
                  <c:v>13643371.337945998</c:v>
                </c:pt>
                <c:pt idx="162">
                  <c:v>10923301.582826227</c:v>
                </c:pt>
                <c:pt idx="163">
                  <c:v>5486704.260535717</c:v>
                </c:pt>
                <c:pt idx="164">
                  <c:v>-2865981.1450021565</c:v>
                </c:pt>
                <c:pt idx="165">
                  <c:v>-14227919.024649322</c:v>
                </c:pt>
                <c:pt idx="166">
                  <c:v>-28580488.289497614</c:v>
                </c:pt>
                <c:pt idx="167">
                  <c:v>-45791318.428360343</c:v>
                </c:pt>
                <c:pt idx="168">
                  <c:v>-65615827.841483235</c:v>
                </c:pt>
                <c:pt idx="169">
                  <c:v>-87702238.538699105</c:v>
                </c:pt>
                <c:pt idx="170">
                  <c:v>-111599939.11210413</c:v>
                </c:pt>
                <c:pt idx="171">
                  <c:v>-136770969.27463418</c:v>
                </c:pt>
                <c:pt idx="172">
                  <c:v>-162604307.05677152</c:v>
                </c:pt>
                <c:pt idx="173">
                  <c:v>-188432556.64999115</c:v>
                </c:pt>
                <c:pt idx="174">
                  <c:v>-213550563.29203594</c:v>
                </c:pt>
                <c:pt idx="175">
                  <c:v>-237235423.5889836</c:v>
                </c:pt>
                <c:pt idx="176">
                  <c:v>-258767316.95436937</c:v>
                </c:pt>
                <c:pt idx="177">
                  <c:v>-277450557.66783351</c:v>
                </c:pt>
                <c:pt idx="178">
                  <c:v>-292634258.18998736</c:v>
                </c:pt>
                <c:pt idx="179">
                  <c:v>-303732003.09218752</c:v>
                </c:pt>
                <c:pt idx="180">
                  <c:v>-310239959.03847235</c:v>
                </c:pt>
                <c:pt idx="181">
                  <c:v>-311752888.95985079</c:v>
                </c:pt>
                <c:pt idx="182">
                  <c:v>-307977596.67674637</c:v>
                </c:pt>
                <c:pt idx="183">
                  <c:v>-298743400.09674454</c:v>
                </c:pt>
                <c:pt idx="184">
                  <c:v>-284009314.68777806</c:v>
                </c:pt>
                <c:pt idx="185">
                  <c:v>-263867721.80893749</c:v>
                </c:pt>
                <c:pt idx="186">
                  <c:v>-238544396.0103206</c:v>
                </c:pt>
                <c:pt idx="187">
                  <c:v>-208394868.7349115</c:v>
                </c:pt>
                <c:pt idx="188">
                  <c:v>-173897210.00397146</c:v>
                </c:pt>
                <c:pt idx="189">
                  <c:v>-135641411.65213066</c:v>
                </c:pt>
                <c:pt idx="190">
                  <c:v>-94315652.569409356</c:v>
                </c:pt>
                <c:pt idx="191">
                  <c:v>-50689815.420192011</c:v>
                </c:pt>
                <c:pt idx="192">
                  <c:v>-5596702.8845717385</c:v>
                </c:pt>
                <c:pt idx="193">
                  <c:v>40088532.65455278</c:v>
                </c:pt>
                <c:pt idx="194">
                  <c:v>85470180.770293504</c:v>
                </c:pt>
                <c:pt idx="195">
                  <c:v>129654385.57310194</c:v>
                </c:pt>
                <c:pt idx="196">
                  <c:v>171771560.66126275</c:v>
                </c:pt>
                <c:pt idx="197">
                  <c:v>210998187.36690536</c:v>
                </c:pt>
                <c:pt idx="198">
                  <c:v>246577394.3319996</c:v>
                </c:pt>
                <c:pt idx="199">
                  <c:v>277837750.69734108</c:v>
                </c:pt>
                <c:pt idx="200">
                  <c:v>304209755.59649503</c:v>
                </c:pt>
                <c:pt idx="201">
                  <c:v>325239571.77139223</c:v>
                </c:pt>
                <c:pt idx="202">
                  <c:v>340599629.09978634</c:v>
                </c:pt>
                <c:pt idx="203">
                  <c:v>350095812.41094315</c:v>
                </c:pt>
                <c:pt idx="204">
                  <c:v>353671044.62424344</c:v>
                </c:pt>
                <c:pt idx="205">
                  <c:v>351405178.20380461</c:v>
                </c:pt>
                <c:pt idx="206">
                  <c:v>343511212.25719237</c:v>
                </c:pt>
                <c:pt idx="207">
                  <c:v>330327956.32674783</c:v>
                </c:pt>
                <c:pt idx="208">
                  <c:v>312309362.05560362</c:v>
                </c:pt>
                <c:pt idx="209">
                  <c:v>290010837.58892691</c:v>
                </c:pt>
                <c:pt idx="210">
                  <c:v>264072944.11278379</c:v>
                </c:pt>
                <c:pt idx="211">
                  <c:v>235202946.92079443</c:v>
                </c:pt>
                <c:pt idx="212">
                  <c:v>204154752.74819121</c:v>
                </c:pt>
                <c:pt idx="213">
                  <c:v>171707809.13331169</c:v>
                </c:pt>
                <c:pt idx="214">
                  <c:v>138645569.00898343</c:v>
                </c:pt>
                <c:pt idx="215">
                  <c:v>105734133.81974353</c:v>
                </c:pt>
                <c:pt idx="216">
                  <c:v>73701680.934012294</c:v>
                </c:pt>
                <c:pt idx="217">
                  <c:v>43219256.20955433</c:v>
                </c:pt>
                <c:pt idx="218">
                  <c:v>14883471.012601629</c:v>
                </c:pt>
                <c:pt idx="219">
                  <c:v>-10798413.998234227</c:v>
                </c:pt>
                <c:pt idx="220">
                  <c:v>-33420606.772675917</c:v>
                </c:pt>
                <c:pt idx="221">
                  <c:v>-52687774.379648432</c:v>
                </c:pt>
                <c:pt idx="222">
                  <c:v>-68420668.853044748</c:v>
                </c:pt>
                <c:pt idx="223">
                  <c:v>-80558249.559643939</c:v>
                </c:pt>
                <c:pt idx="224">
                  <c:v>-89156265.551690444</c:v>
                </c:pt>
                <c:pt idx="225">
                  <c:v>-94382364.495779693</c:v>
                </c:pt>
                <c:pt idx="226">
                  <c:v>-96507895.770731509</c:v>
                </c:pt>
                <c:pt idx="227">
                  <c:v>-95896671.2812666</c:v>
                </c:pt>
                <c:pt idx="228">
                  <c:v>-92991035.669861019</c:v>
                </c:pt>
                <c:pt idx="229">
                  <c:v>-88295675.381712437</c:v>
                </c:pt>
                <c:pt idx="230">
                  <c:v>-82359661.20350115</c:v>
                </c:pt>
                <c:pt idx="231">
                  <c:v>-75757269.576919913</c:v>
                </c:pt>
                <c:pt idx="232">
                  <c:v>-69068162.723785415</c:v>
                </c:pt>
                <c:pt idx="233">
                  <c:v>-62857525.413175642</c:v>
                </c:pt>
                <c:pt idx="234">
                  <c:v>-57656756.54518421</c:v>
                </c:pt>
                <c:pt idx="235">
                  <c:v>-53945296.617833421</c:v>
                </c:pt>
                <c:pt idx="236">
                  <c:v>-52134138.085818499</c:v>
                </c:pt>
                <c:pt idx="237">
                  <c:v>-52551515.604443431</c:v>
                </c:pt>
                <c:pt idx="238">
                  <c:v>-55431208.633517027</c:v>
                </c:pt>
                <c:pt idx="239">
                  <c:v>-60903811.727712572</c:v>
                </c:pt>
                <c:pt idx="240">
                  <c:v>-68991240.300990433</c:v>
                </c:pt>
                <c:pt idx="241">
                  <c:v>-79604644.262993306</c:v>
                </c:pt>
                <c:pt idx="242">
                  <c:v>-92545801.452008605</c:v>
                </c:pt>
                <c:pt idx="243">
                  <c:v>-107511960.146854</c:v>
                </c:pt>
                <c:pt idx="244">
                  <c:v>-124103998.10688518</c:v>
                </c:pt>
                <c:pt idx="245">
                  <c:v>-141837667.52049005</c:v>
                </c:pt>
                <c:pt idx="246">
                  <c:v>-160157603.78518555</c:v>
                </c:pt>
                <c:pt idx="247">
                  <c:v>-178453693.85361388</c:v>
                </c:pt>
                <c:pt idx="248">
                  <c:v>-196079329.34926465</c:v>
                </c:pt>
                <c:pt idx="249">
                  <c:v>-212371012.83719239</c:v>
                </c:pt>
                <c:pt idx="250">
                  <c:v>-226668744.18666783</c:v>
                </c:pt>
                <c:pt idx="251">
                  <c:v>-238336589.09915239</c:v>
                </c:pt>
                <c:pt idx="252">
                  <c:v>-246782824.3324213</c:v>
                </c:pt>
                <c:pt idx="253">
                  <c:v>-251479064.16587991</c:v>
                </c:pt>
                <c:pt idx="254">
                  <c:v>-251977799.95232433</c:v>
                </c:pt>
                <c:pt idx="255">
                  <c:v>-247927828.41712785</c:v>
                </c:pt>
                <c:pt idx="256">
                  <c:v>-239087103.44964963</c:v>
                </c:pt>
                <c:pt idx="257">
                  <c:v>-225332618.79447585</c:v>
                </c:pt>
                <c:pt idx="258">
                  <c:v>-206667013.21022761</c:v>
                </c:pt>
                <c:pt idx="259">
                  <c:v>-183221682.90631449</c:v>
                </c:pt>
                <c:pt idx="260">
                  <c:v>-155256285.71510074</c:v>
                </c:pt>
                <c:pt idx="261">
                  <c:v>-123154624.64410126</c:v>
                </c:pt>
                <c:pt idx="262">
                  <c:v>-87417002.211905479</c:v>
                </c:pt>
                <c:pt idx="263">
                  <c:v>-48649238.316176213</c:v>
                </c:pt>
                <c:pt idx="264">
                  <c:v>-7548640.3937669173</c:v>
                </c:pt>
                <c:pt idx="265">
                  <c:v>35112697.454913177</c:v>
                </c:pt>
                <c:pt idx="266">
                  <c:v>78506812.427510962</c:v>
                </c:pt>
                <c:pt idx="267">
                  <c:v>121770489.70456563</c:v>
                </c:pt>
                <c:pt idx="268">
                  <c:v>164027009.80746952</c:v>
                </c:pt>
                <c:pt idx="269">
                  <c:v>204408425.0561192</c:v>
                </c:pt>
                <c:pt idx="270">
                  <c:v>242077747.16735166</c:v>
                </c:pt>
                <c:pt idx="271">
                  <c:v>276250429.2693463</c:v>
                </c:pt>
                <c:pt idx="272">
                  <c:v>306214544.43586898</c:v>
                </c:pt>
                <c:pt idx="273">
                  <c:v>331349098.73706341</c:v>
                </c:pt>
                <c:pt idx="274">
                  <c:v>351139968.73918021</c:v>
                </c:pt>
                <c:pt idx="275">
                  <c:v>365193019.88192153</c:v>
                </c:pt>
                <c:pt idx="276">
                  <c:v>373244041.31787503</c:v>
                </c:pt>
                <c:pt idx="277">
                  <c:v>375165222.34896463</c:v>
                </c:pt>
                <c:pt idx="278">
                  <c:v>370967992.97616053</c:v>
                </c:pt>
                <c:pt idx="279">
                  <c:v>360802153.50223428</c:v>
                </c:pt>
                <c:pt idx="280">
                  <c:v>344951322.65956509</c:v>
                </c:pt>
                <c:pt idx="281">
                  <c:v>323824837.38210803</c:v>
                </c:pt>
                <c:pt idx="282">
                  <c:v>297946337.13456607</c:v>
                </c:pt>
                <c:pt idx="283">
                  <c:v>267939358.79579008</c:v>
                </c:pt>
                <c:pt idx="284">
                  <c:v>234510351.80401659</c:v>
                </c:pt>
                <c:pt idx="285">
                  <c:v>198429595.215426</c:v>
                </c:pt>
                <c:pt idx="286">
                  <c:v>160510556.45008773</c:v>
                </c:pt>
                <c:pt idx="287">
                  <c:v>121588274.1442173</c:v>
                </c:pt>
                <c:pt idx="288">
                  <c:v>82497373.483687371</c:v>
                </c:pt>
                <c:pt idx="289">
                  <c:v>44050330.930332929</c:v>
                </c:pt>
                <c:pt idx="290">
                  <c:v>7016596.1402138472</c:v>
                </c:pt>
                <c:pt idx="291">
                  <c:v>-27896847.609951049</c:v>
                </c:pt>
                <c:pt idx="292">
                  <c:v>-60062946.247771904</c:v>
                </c:pt>
                <c:pt idx="293">
                  <c:v>-88949581.154885337</c:v>
                </c:pt>
                <c:pt idx="294">
                  <c:v>-114131711.07070217</c:v>
                </c:pt>
                <c:pt idx="295">
                  <c:v>-135300325.49048695</c:v>
                </c:pt>
                <c:pt idx="296">
                  <c:v>-152267978.14508224</c:v>
                </c:pt>
                <c:pt idx="297">
                  <c:v>-164970768.35206693</c:v>
                </c:pt>
                <c:pt idx="298">
                  <c:v>-173466740.82114238</c:v>
                </c:pt>
                <c:pt idx="299">
                  <c:v>-177930777.91338056</c:v>
                </c:pt>
                <c:pt idx="300">
                  <c:v>-178646159.41181824</c:v>
                </c:pt>
                <c:pt idx="301">
                  <c:v>-175993060.64670995</c:v>
                </c:pt>
                <c:pt idx="302">
                  <c:v>-170434347.57340074</c:v>
                </c:pt>
                <c:pt idx="303">
                  <c:v>-162499104.59835866</c:v>
                </c:pt>
                <c:pt idx="304">
                  <c:v>-152764395.36973813</c:v>
                </c:pt>
                <c:pt idx="305">
                  <c:v>-141835806.54328787</c:v>
                </c:pt>
                <c:pt idx="306">
                  <c:v>-130327358.2761873</c:v>
                </c:pt>
                <c:pt idx="307">
                  <c:v>-118841381.92854297</c:v>
                </c:pt>
                <c:pt idx="308">
                  <c:v>-107948964.69505182</c:v>
                </c:pt>
                <c:pt idx="309">
                  <c:v>-98171542.683218077</c:v>
                </c:pt>
                <c:pt idx="310">
                  <c:v>-89964188.839572906</c:v>
                </c:pt>
                <c:pt idx="311">
                  <c:v>-83701091.130084544</c:v>
                </c:pt>
                <c:pt idx="312">
                  <c:v>-79663650.992960185</c:v>
                </c:pt>
                <c:pt idx="313">
                  <c:v>-78031554.204521775</c:v>
                </c:pt>
                <c:pt idx="314">
                  <c:v>-78877078.196015805</c:v>
                </c:pt>
                <c:pt idx="315">
                  <c:v>-82162804.090553999</c:v>
                </c:pt>
                <c:pt idx="316">
                  <c:v>-87742801.075900882</c:v>
                </c:pt>
                <c:pt idx="317">
                  <c:v>-95367248.112555966</c:v>
                </c:pt>
                <c:pt idx="318">
                  <c:v>-104690356.3763085</c:v>
                </c:pt>
                <c:pt idx="319">
                  <c:v>-115281358.1996128</c:v>
                </c:pt>
                <c:pt idx="320">
                  <c:v>-126638237.44157407</c:v>
                </c:pt>
                <c:pt idx="321">
                  <c:v>-138203794.82053268</c:v>
                </c:pt>
                <c:pt idx="322">
                  <c:v>-149383572.15194336</c:v>
                </c:pt>
                <c:pt idx="323">
                  <c:v>-159565103.67219201</c:v>
                </c:pt>
                <c:pt idx="324">
                  <c:v>-168137922.32145897</c:v>
                </c:pt>
                <c:pt idx="325">
                  <c:v>-174513725.18425256</c:v>
                </c:pt>
                <c:pt idx="326">
                  <c:v>-178146095.94293249</c:v>
                </c:pt>
                <c:pt idx="327">
                  <c:v>-178549193.38438129</c:v>
                </c:pt>
                <c:pt idx="328">
                  <c:v>-175314843.40346342</c:v>
                </c:pt>
                <c:pt idx="329">
                  <c:v>-168127516.76140058</c:v>
                </c:pt>
                <c:pt idx="330">
                  <c:v>-156776734.80058917</c:v>
                </c:pt>
                <c:pt idx="331">
                  <c:v>-141166518.66964814</c:v>
                </c:pt>
                <c:pt idx="332">
                  <c:v>-121321582.26529238</c:v>
                </c:pt>
                <c:pt idx="333">
                  <c:v>-97390062.615156233</c:v>
                </c:pt>
                <c:pt idx="334">
                  <c:v>-69642681.114719391</c:v>
                </c:pt>
                <c:pt idx="335">
                  <c:v>-38468332.019046798</c:v>
                </c:pt>
                <c:pt idx="336">
                  <c:v>-4366197.9062499702</c:v>
                </c:pt>
                <c:pt idx="337">
                  <c:v>32065407.506750792</c:v>
                </c:pt>
                <c:pt idx="338">
                  <c:v>70143173.710972264</c:v>
                </c:pt>
                <c:pt idx="339">
                  <c:v>109115522.63184075</c:v>
                </c:pt>
                <c:pt idx="340">
                  <c:v>148181474.4723348</c:v>
                </c:pt>
                <c:pt idx="341">
                  <c:v>186511128.94669142</c:v>
                </c:pt>
                <c:pt idx="342">
                  <c:v>223267192.55912569</c:v>
                </c:pt>
                <c:pt idx="343">
                  <c:v>257626950.70595551</c:v>
                </c:pt>
                <c:pt idx="344">
                  <c:v>288804068.67974436</c:v>
                </c:pt>
                <c:pt idx="345">
                  <c:v>316069608.5696407</c:v>
                </c:pt>
                <c:pt idx="346">
                  <c:v>338771669.51514184</c:v>
                </c:pt>
                <c:pt idx="347">
                  <c:v>356353096.2085672</c:v>
                </c:pt>
                <c:pt idx="348">
                  <c:v>368366753.89334774</c:v>
                </c:pt>
                <c:pt idx="349">
                  <c:v>374487935.8517133</c:v>
                </c:pt>
                <c:pt idx="350">
                  <c:v>374523549.582757</c:v>
                </c:pt>
                <c:pt idx="351">
                  <c:v>368417818.24779838</c:v>
                </c:pt>
                <c:pt idx="352">
                  <c:v>356254331.91901219</c:v>
                </c:pt>
                <c:pt idx="353">
                  <c:v>338254385.90556502</c:v>
                </c:pt>
                <c:pt idx="354">
                  <c:v>314771648.00721771</c:v>
                </c:pt>
                <c:pt idx="355">
                  <c:v>286283299.96354926</c:v>
                </c:pt>
                <c:pt idx="356">
                  <c:v>253377897.66562563</c:v>
                </c:pt>
                <c:pt idx="357">
                  <c:v>216740287.03227881</c:v>
                </c:pt>
                <c:pt idx="358">
                  <c:v>177133995.18146944</c:v>
                </c:pt>
                <c:pt idx="359">
                  <c:v>135381587.28076985</c:v>
                </c:pt>
                <c:pt idx="360">
                  <c:v>92343536.216608405</c:v>
                </c:pt>
                <c:pt idx="361">
                  <c:v>48896193.358319744</c:v>
                </c:pt>
                <c:pt idx="362">
                  <c:v>5909473.0387383848</c:v>
                </c:pt>
                <c:pt idx="363">
                  <c:v>-35775129.761562772</c:v>
                </c:pt>
                <c:pt idx="364">
                  <c:v>-75365579.840535969</c:v>
                </c:pt>
                <c:pt idx="365">
                  <c:v>-112138819.77271581</c:v>
                </c:pt>
                <c:pt idx="366">
                  <c:v>-145458229.61356989</c:v>
                </c:pt>
                <c:pt idx="367">
                  <c:v>-174788552.34991726</c:v>
                </c:pt>
                <c:pt idx="368">
                  <c:v>-199707882.54159355</c:v>
                </c:pt>
                <c:pt idx="369">
                  <c:v>-219916400.38629574</c:v>
                </c:pt>
                <c:pt idx="370">
                  <c:v>-235241627.16198194</c:v>
                </c:pt>
                <c:pt idx="371">
                  <c:v>-245640077.95829827</c:v>
                </c:pt>
                <c:pt idx="372">
                  <c:v>-251195290.92118144</c:v>
                </c:pt>
                <c:pt idx="373">
                  <c:v>-252112315.92877841</c:v>
                </c:pt>
                <c:pt idx="374">
                  <c:v>-248708846.70913467</c:v>
                </c:pt>
                <c:pt idx="375">
                  <c:v>-241403275.99384588</c:v>
                </c:pt>
                <c:pt idx="376">
                  <c:v>-230700040.6312322</c:v>
                </c:pt>
                <c:pt idx="377">
                  <c:v>-217172700.1507377</c:v>
                </c:pt>
                <c:pt idx="378">
                  <c:v>-201445255.88256595</c:v>
                </c:pt>
                <c:pt idx="379">
                  <c:v>-184172266.57292259</c:v>
                </c:pt>
                <c:pt idx="380">
                  <c:v>-166018349.10311401</c:v>
                </c:pt>
                <c:pt idx="381">
                  <c:v>-147637668.49458787</c:v>
                </c:pt>
                <c:pt idx="382">
                  <c:v>-129654019.43038973</c:v>
                </c:pt>
                <c:pt idx="383">
                  <c:v>-112642082.12091179</c:v>
                </c:pt>
                <c:pt idx="384">
                  <c:v>-97110399.066607997</c:v>
                </c:pt>
                <c:pt idx="385">
                  <c:v>-83486567.188083529</c:v>
                </c:pt>
                <c:pt idx="386">
                  <c:v>-72105073.425996959</c:v>
                </c:pt>
                <c:pt idx="387">
                  <c:v>-63198123.193309397</c:v>
                </c:pt>
                <c:pt idx="388">
                  <c:v>-56889722.280329704</c:v>
                </c:pt>
                <c:pt idx="389">
                  <c:v>-53193176.548635274</c:v>
                </c:pt>
                <c:pt idx="390">
                  <c:v>-52012072.798524439</c:v>
                </c:pt>
                <c:pt idx="391">
                  <c:v>-53144701.4863161</c:v>
                </c:pt>
                <c:pt idx="392">
                  <c:v>-56291780.482493013</c:v>
                </c:pt>
                <c:pt idx="393">
                  <c:v>-61067241.743753478</c:v>
                </c:pt>
                <c:pt idx="394">
                  <c:v>-67011752.444297798</c:v>
                </c:pt>
                <c:pt idx="395">
                  <c:v>-73608561.394971386</c:v>
                </c:pt>
                <c:pt idx="396">
                  <c:v>-80301192.815379262</c:v>
                </c:pt>
                <c:pt idx="397">
                  <c:v>-86512454.71020484</c:v>
                </c:pt>
                <c:pt idx="398">
                  <c:v>-91664189.829776675</c:v>
                </c:pt>
                <c:pt idx="399">
                  <c:v>-95197174.609454364</c:v>
                </c:pt>
                <c:pt idx="400">
                  <c:v>-96590566.243598625</c:v>
                </c:pt>
                <c:pt idx="401">
                  <c:v>-95380310.316457599</c:v>
                </c:pt>
                <c:pt idx="402">
                  <c:v>-91175950.836877674</c:v>
                </c:pt>
                <c:pt idx="403">
                  <c:v>-83675330.262268394</c:v>
                </c:pt>
                <c:pt idx="404">
                  <c:v>-72676727.833880559</c:v>
                </c:pt>
                <c:pt idx="405">
                  <c:v>-58088058.529575706</c:v>
                </c:pt>
                <c:pt idx="406">
                  <c:v>-39932840.038213432</c:v>
                </c:pt>
                <c:pt idx="407">
                  <c:v>-18352728.914885521</c:v>
                </c:pt>
                <c:pt idx="408">
                  <c:v>6393473.2187951803</c:v>
                </c:pt>
                <c:pt idx="409">
                  <c:v>33934339.791611701</c:v>
                </c:pt>
                <c:pt idx="410">
                  <c:v>63793759.207834706</c:v>
                </c:pt>
                <c:pt idx="411">
                  <c:v>95402088.078309029</c:v>
                </c:pt>
                <c:pt idx="412">
                  <c:v>128110217.03421392</c:v>
                </c:pt>
                <c:pt idx="413">
                  <c:v>161206162.68057263</c:v>
                </c:pt>
                <c:pt idx="414">
                  <c:v>193933724.51371974</c:v>
                </c:pt>
                <c:pt idx="415">
                  <c:v>225512684.05105838</c:v>
                </c:pt>
                <c:pt idx="416">
                  <c:v>255159976.79412439</c:v>
                </c:pt>
                <c:pt idx="417">
                  <c:v>282111237.32915962</c:v>
                </c:pt>
                <c:pt idx="418">
                  <c:v>305642104.7555052</c:v>
                </c:pt>
                <c:pt idx="419">
                  <c:v>325088680.11818397</c:v>
                </c:pt>
                <c:pt idx="420">
                  <c:v>339866549.49749076</c:v>
                </c:pt>
                <c:pt idx="421">
                  <c:v>349487825.26156771</c:v>
                </c:pt>
                <c:pt idx="422">
                  <c:v>353575712.61790699</c:v>
                </c:pt>
                <c:pt idx="423">
                  <c:v>351876177.4518131</c:v>
                </c:pt>
                <c:pt idx="424">
                  <c:v>344266372.54917216</c:v>
                </c:pt>
                <c:pt idx="425">
                  <c:v>330759570.3489964</c:v>
                </c:pt>
                <c:pt idx="426">
                  <c:v>311506448.7525987</c:v>
                </c:pt>
                <c:pt idx="427">
                  <c:v>286792679.41353232</c:v>
                </c:pt>
                <c:pt idx="428">
                  <c:v>257032872.39708477</c:v>
                </c:pt>
                <c:pt idx="429">
                  <c:v>222761034.13584512</c:v>
                </c:pt>
                <c:pt idx="430">
                  <c:v>184617794.26408684</c:v>
                </c:pt>
                <c:pt idx="431">
                  <c:v>143334748.35950023</c:v>
                </c:pt>
                <c:pt idx="432">
                  <c:v>99716345.233280659</c:v>
                </c:pt>
                <c:pt idx="433">
                  <c:v>54619816.848555073</c:v>
                </c:pt>
                <c:pt idx="434">
                  <c:v>8933704.2213307135</c:v>
                </c:pt>
                <c:pt idx="435">
                  <c:v>-36444427.816443339</c:v>
                </c:pt>
                <c:pt idx="436">
                  <c:v>-80630471.467438474</c:v>
                </c:pt>
                <c:pt idx="437">
                  <c:v>-122775831.79166022</c:v>
                </c:pt>
                <c:pt idx="438">
                  <c:v>-162088449.41362369</c:v>
                </c:pt>
                <c:pt idx="439">
                  <c:v>-197852211.88638619</c:v>
                </c:pt>
                <c:pt idx="440">
                  <c:v>-229444221.79012015</c:v>
                </c:pt>
                <c:pt idx="441">
                  <c:v>-256349451.05921996</c:v>
                </c:pt>
                <c:pt idx="442">
                  <c:v>-278172385.79201078</c:v>
                </c:pt>
                <c:pt idx="443">
                  <c:v>-294645351.75011456</c:v>
                </c:pt>
                <c:pt idx="444">
                  <c:v>-305633305.42919421</c:v>
                </c:pt>
                <c:pt idx="445">
                  <c:v>-311134976.25767177</c:v>
                </c:pt>
                <c:pt idx="446">
                  <c:v>-311280349.26276565</c:v>
                </c:pt>
                <c:pt idx="447">
                  <c:v>-306324581.45287788</c:v>
                </c:pt>
                <c:pt idx="448">
                  <c:v>-296638546.21944267</c:v>
                </c:pt>
                <c:pt idx="449">
                  <c:v>-282696295.3604027</c:v>
                </c:pt>
                <c:pt idx="450">
                  <c:v>-265059815.13966155</c:v>
                </c:pt>
                <c:pt idx="451">
                  <c:v>-244361528.63597906</c:v>
                </c:pt>
                <c:pt idx="452">
                  <c:v>-221285059.33174708</c:v>
                </c:pt>
                <c:pt idx="453">
                  <c:v>-196544818.65811458</c:v>
                </c:pt>
                <c:pt idx="454">
                  <c:v>-170865011.68968344</c:v>
                </c:pt>
                <c:pt idx="455">
                  <c:v>-144958669.48189348</c:v>
                </c:pt>
                <c:pt idx="456">
                  <c:v>-119507313.27489062</c:v>
                </c:pt>
                <c:pt idx="457">
                  <c:v>-95141835.063673422</c:v>
                </c:pt>
                <c:pt idx="458">
                  <c:v>-72425141.473408729</c:v>
                </c:pt>
                <c:pt idx="459">
                  <c:v>-51837054.584080189</c:v>
                </c:pt>
                <c:pt idx="460">
                  <c:v>-33761895.876447082</c:v>
                </c:pt>
                <c:pt idx="461">
                  <c:v>-18479099.786422968</c:v>
                </c:pt>
                <c:pt idx="462">
                  <c:v>-6157113.7736043334</c:v>
                </c:pt>
                <c:pt idx="463">
                  <c:v>3149255.0674948394</c:v>
                </c:pt>
                <c:pt idx="464">
                  <c:v>9497988.1875368357</c:v>
                </c:pt>
                <c:pt idx="465">
                  <c:v>13055542.797556341</c:v>
                </c:pt>
                <c:pt idx="466">
                  <c:v>14089223.837708056</c:v>
                </c:pt>
                <c:pt idx="467">
                  <c:v>12956483.518696949</c:v>
                </c:pt>
                <c:pt idx="468">
                  <c:v>10091481.169520766</c:v>
                </c:pt>
                <c:pt idx="469">
                  <c:v>5989316.2508803867</c:v>
                </c:pt>
                <c:pt idx="470">
                  <c:v>1188415.4107752498</c:v>
                </c:pt>
                <c:pt idx="471">
                  <c:v>-3748391.600649571</c:v>
                </c:pt>
                <c:pt idx="472">
                  <c:v>-8253534.0373959541</c:v>
                </c:pt>
                <c:pt idx="473">
                  <c:v>-11774505.608849123</c:v>
                </c:pt>
                <c:pt idx="474">
                  <c:v>-13793214.413206488</c:v>
                </c:pt>
                <c:pt idx="475">
                  <c:v>-13844291.794774041</c:v>
                </c:pt>
                <c:pt idx="476">
                  <c:v>-11531804.97719337</c:v>
                </c:pt>
                <c:pt idx="477">
                  <c:v>-6543864.9614029378</c:v>
                </c:pt>
                <c:pt idx="478">
                  <c:v>1335317.3098649979</c:v>
                </c:pt>
                <c:pt idx="479">
                  <c:v>12216298.909588486</c:v>
                </c:pt>
                <c:pt idx="480">
                  <c:v>26098483.84815985</c:v>
                </c:pt>
                <c:pt idx="481">
                  <c:v>42867605.794451743</c:v>
                </c:pt>
                <c:pt idx="482">
                  <c:v>62296707.685892075</c:v>
                </c:pt>
                <c:pt idx="483">
                  <c:v>84050608.721657857</c:v>
                </c:pt>
                <c:pt idx="484">
                  <c:v>107693746.7600677</c:v>
                </c:pt>
                <c:pt idx="485">
                  <c:v>132701184.760507</c:v>
                </c:pt>
                <c:pt idx="486">
                  <c:v>158472476.50381243</c:v>
                </c:pt>
                <c:pt idx="487">
                  <c:v>184348002.10350353</c:v>
                </c:pt>
                <c:pt idx="488">
                  <c:v>209627310.24476829</c:v>
                </c:pt>
                <c:pt idx="489">
                  <c:v>233588943.79897162</c:v>
                </c:pt>
                <c:pt idx="490">
                  <c:v>255511180.21662813</c:v>
                </c:pt>
                <c:pt idx="491">
                  <c:v>274693089.22568756</c:v>
                </c:pt>
                <c:pt idx="492">
                  <c:v>290475298.70743287</c:v>
                </c:pt>
                <c:pt idx="493">
                  <c:v>302259865.54552817</c:v>
                </c:pt>
                <c:pt idx="494">
                  <c:v>309528671.59427446</c:v>
                </c:pt>
                <c:pt idx="495">
                  <c:v>311859805.03642982</c:v>
                </c:pt>
                <c:pt idx="496">
                  <c:v>308941443.16175532</c:v>
                </c:pt>
                <c:pt idx="497">
                  <c:v>300582822.40592802</c:v>
                </c:pt>
                <c:pt idx="498">
                  <c:v>286721963.3509165</c:v>
                </c:pt>
                <c:pt idx="499">
                  <c:v>267429909.95954865</c:v>
                </c:pt>
                <c:pt idx="500">
                  <c:v>242911340.97459176</c:v>
                </c:pt>
                <c:pt idx="501">
                  <c:v>213501514.32697642</c:v>
                </c:pt>
                <c:pt idx="502">
                  <c:v>179659609.61518961</c:v>
                </c:pt>
                <c:pt idx="503">
                  <c:v>141958636.24588245</c:v>
                </c:pt>
                <c:pt idx="504">
                  <c:v>101072172.71927595</c:v>
                </c:pt>
                <c:pt idx="505">
                  <c:v>57758292.988466352</c:v>
                </c:pt>
                <c:pt idx="506">
                  <c:v>12841116.21939569</c:v>
                </c:pt>
                <c:pt idx="507">
                  <c:v>-32809515.684546482</c:v>
                </c:pt>
                <c:pt idx="508">
                  <c:v>-78299674.709866107</c:v>
                </c:pt>
                <c:pt idx="509">
                  <c:v>-122733701.57410195</c:v>
                </c:pt>
                <c:pt idx="510">
                  <c:v>-165236661.94349122</c:v>
                </c:pt>
                <c:pt idx="511">
                  <c:v>-204976283.85062009</c:v>
                </c:pt>
                <c:pt idx="512">
                  <c:v>-241183770.45558834</c:v>
                </c:pt>
                <c:pt idx="513">
                  <c:v>-273172913.86615705</c:v>
                </c:pt>
                <c:pt idx="514">
                  <c:v>-300356983.65251607</c:v>
                </c:pt>
                <c:pt idx="515">
                  <c:v>-322262926.58808303</c:v>
                </c:pt>
                <c:pt idx="516">
                  <c:v>-338542490.2156657</c:v>
                </c:pt>
                <c:pt idx="517">
                  <c:v>-348979969.89739192</c:v>
                </c:pt>
                <c:pt idx="518">
                  <c:v>-353496374.55994153</c:v>
                </c:pt>
                <c:pt idx="519">
                  <c:v>-352149907.65379095</c:v>
                </c:pt>
                <c:pt idx="520">
                  <c:v>-345132764.00110006</c:v>
                </c:pt>
                <c:pt idx="521">
                  <c:v>-332764347.22576696</c:v>
                </c:pt>
                <c:pt idx="522">
                  <c:v>-315481113.35967892</c:v>
                </c:pt>
                <c:pt idx="523">
                  <c:v>-293823341.11104846</c:v>
                </c:pt>
                <c:pt idx="524">
                  <c:v>-268419215.44728324</c:v>
                </c:pt>
                <c:pt idx="525">
                  <c:v>-239966686.12168252</c:v>
                </c:pt>
                <c:pt idx="526">
                  <c:v>-209213624.41887844</c:v>
                </c:pt>
                <c:pt idx="527">
                  <c:v>-176936847.95119295</c:v>
                </c:pt>
                <c:pt idx="528">
                  <c:v>-143920613.48521972</c:v>
                </c:pt>
                <c:pt idx="529">
                  <c:v>-110935190.66571617</c:v>
                </c:pt>
                <c:pt idx="530">
                  <c:v>-78716124.780673936</c:v>
                </c:pt>
                <c:pt idx="531">
                  <c:v>-47944774.532791466</c:v>
                </c:pt>
                <c:pt idx="532">
                  <c:v>-19230671.806509092</c:v>
                </c:pt>
                <c:pt idx="533">
                  <c:v>6903804.2118935883</c:v>
                </c:pt>
                <c:pt idx="534">
                  <c:v>30036014.898996234</c:v>
                </c:pt>
                <c:pt idx="535">
                  <c:v>49852569.144020662</c:v>
                </c:pt>
                <c:pt idx="536">
                  <c:v>66155496.970428959</c:v>
                </c:pt>
                <c:pt idx="537">
                  <c:v>78864935.004152969</c:v>
                </c:pt>
                <c:pt idx="538">
                  <c:v>88018270.827676594</c:v>
                </c:pt>
                <c:pt idx="539">
                  <c:v>93765796.452299789</c:v>
                </c:pt>
                <c:pt idx="540">
                  <c:v>96363022.679061398</c:v>
                </c:pt>
                <c:pt idx="541">
                  <c:v>96159903.066971555</c:v>
                </c:pt>
                <c:pt idx="542">
                  <c:v>93587305.785220206</c:v>
                </c:pt>
                <c:pt idx="543">
                  <c:v>89141151.207818747</c:v>
                </c:pt>
                <c:pt idx="544">
                  <c:v>83364700.418656573</c:v>
                </c:pt>
                <c:pt idx="545">
                  <c:v>76829532.891366139</c:v>
                </c:pt>
                <c:pt idx="546">
                  <c:v>70115788.962811962</c:v>
                </c:pt>
                <c:pt idx="547">
                  <c:v>63792273.257788658</c:v>
                </c:pt>
                <c:pt idx="548">
                  <c:v>58397018.359141916</c:v>
                </c:pt>
                <c:pt idx="549">
                  <c:v>54418893.668278769</c:v>
                </c:pt>
                <c:pt idx="550">
                  <c:v>52280812.988703042</c:v>
                </c:pt>
                <c:pt idx="551">
                  <c:v>52325046.805484772</c:v>
                </c:pt>
                <c:pt idx="552">
                  <c:v>54801082.909694642</c:v>
                </c:pt>
                <c:pt idx="553">
                  <c:v>59856403.73887372</c:v>
                </c:pt>
                <c:pt idx="554">
                  <c:v>67530462.757463038</c:v>
                </c:pt>
                <c:pt idx="555">
                  <c:v>77752047.881511658</c:v>
                </c:pt>
                <c:pt idx="556">
                  <c:v>90340120.095960706</c:v>
                </c:pt>
                <c:pt idx="557">
                  <c:v>105008112.91728552</c:v>
                </c:pt>
                <c:pt idx="558">
                  <c:v>121371576.19274911</c:v>
                </c:pt>
                <c:pt idx="559">
                  <c:v>138958948.8647843</c:v>
                </c:pt>
                <c:pt idx="560">
                  <c:v>157225152.63497186</c:v>
                </c:pt>
                <c:pt idx="561">
                  <c:v>175567614.62941894</c:v>
                </c:pt>
                <c:pt idx="562">
                  <c:v>193344254.63308069</c:v>
                </c:pt>
                <c:pt idx="563">
                  <c:v>209892913.33633566</c:v>
                </c:pt>
                <c:pt idx="564">
                  <c:v>224551654.04755807</c:v>
                </c:pt>
                <c:pt idx="565">
                  <c:v>236679342.75850973</c:v>
                </c:pt>
                <c:pt idx="566">
                  <c:v>245675901.11928189</c:v>
                </c:pt>
                <c:pt idx="567">
                  <c:v>251001634.10259235</c:v>
                </c:pt>
                <c:pt idx="568">
                  <c:v>252195058.72322971</c:v>
                </c:pt>
                <c:pt idx="569">
                  <c:v>248888701.43537128</c:v>
                </c:pt>
                <c:pt idx="570">
                  <c:v>240822388.58479333</c:v>
                </c:pt>
                <c:pt idx="571">
                  <c:v>227853624.92299923</c:v>
                </c:pt>
                <c:pt idx="572">
                  <c:v>209964737.67318428</c:v>
                </c:pt>
                <c:pt idx="573">
                  <c:v>187266555.60735586</c:v>
                </c:pt>
                <c:pt idx="574">
                  <c:v>159998491.40901518</c:v>
                </c:pt>
                <c:pt idx="575">
                  <c:v>128524998.41608508</c:v>
                </c:pt>
                <c:pt idx="576">
                  <c:v>93328476.707367718</c:v>
                </c:pt>
                <c:pt idx="577">
                  <c:v>54998805.4230491</c:v>
                </c:pt>
                <c:pt idx="578">
                  <c:v>14219775.261060022</c:v>
                </c:pt>
                <c:pt idx="579">
                  <c:v>-28247215.530291639</c:v>
                </c:pt>
                <c:pt idx="580">
                  <c:v>-71581759.213605374</c:v>
                </c:pt>
                <c:pt idx="581">
                  <c:v>-114924821.63105004</c:v>
                </c:pt>
                <c:pt idx="582">
                  <c:v>-157400349.09351459</c:v>
                </c:pt>
                <c:pt idx="583">
                  <c:v>-198137501.72791892</c:v>
                </c:pt>
                <c:pt idx="584">
                  <c:v>-236292896.76032704</c:v>
                </c:pt>
                <c:pt idx="585">
                  <c:v>-271072243.62875116</c:v>
                </c:pt>
                <c:pt idx="586">
                  <c:v>-301750768.86873692</c:v>
                </c:pt>
                <c:pt idx="587">
                  <c:v>-327691861.9457022</c:v>
                </c:pt>
                <c:pt idx="588">
                  <c:v>-348363422.67650819</c:v>
                </c:pt>
                <c:pt idx="589">
                  <c:v>-363351455.1769703</c:v>
                </c:pt>
                <c:pt idx="590">
                  <c:v>-372370530.554609</c:v>
                </c:pt>
                <c:pt idx="591">
                  <c:v>-375270828.62557</c:v>
                </c:pt>
                <c:pt idx="592">
                  <c:v>-372041565.25064147</c:v>
                </c:pt>
                <c:pt idx="593">
                  <c:v>-362810713.69938844</c:v>
                </c:pt>
                <c:pt idx="594">
                  <c:v>-347841032.84772706</c:v>
                </c:pt>
                <c:pt idx="595">
                  <c:v>-327522519.00272155</c:v>
                </c:pt>
                <c:pt idx="596">
                  <c:v>-302361498.75114906</c:v>
                </c:pt>
                <c:pt idx="597">
                  <c:v>-272966674.56528425</c:v>
                </c:pt>
                <c:pt idx="598">
                  <c:v>-240032520.27087808</c:v>
                </c:pt>
                <c:pt idx="599">
                  <c:v>-204320497.44729021</c:v>
                </c:pt>
                <c:pt idx="600">
                  <c:v>-166638624.27539548</c:v>
                </c:pt>
                <c:pt idx="601">
                  <c:v>-127819973.55189568</c:v>
                </c:pt>
                <c:pt idx="602">
                  <c:v>-88700705.264322191</c:v>
                </c:pt>
                <c:pt idx="603">
                  <c:v>-50098250.460364252</c:v>
                </c:pt>
                <c:pt idx="604">
                  <c:v>-12790256.838181272</c:v>
                </c:pt>
                <c:pt idx="605">
                  <c:v>22505117.271443963</c:v>
                </c:pt>
                <c:pt idx="606">
                  <c:v>55147014.365393326</c:v>
                </c:pt>
                <c:pt idx="607">
                  <c:v>84587304.578830123</c:v>
                </c:pt>
                <c:pt idx="608">
                  <c:v>110383207.76751098</c:v>
                </c:pt>
                <c:pt idx="609">
                  <c:v>132206772.70807236</c:v>
                </c:pt>
                <c:pt idx="610">
                  <c:v>149850966.72800732</c:v>
                </c:pt>
                <c:pt idx="611">
                  <c:v>163232227.4395147</c:v>
                </c:pt>
                <c:pt idx="612">
                  <c:v>172389430.6694364</c:v>
                </c:pt>
                <c:pt idx="613">
                  <c:v>177479332.19541055</c:v>
                </c:pt>
                <c:pt idx="614">
                  <c:v>178768642.52966246</c:v>
                </c:pt>
                <c:pt idx="615">
                  <c:v>176622990.80712488</c:v>
                </c:pt>
                <c:pt idx="616">
                  <c:v>171493123.0442574</c:v>
                </c:pt>
                <c:pt idx="617">
                  <c:v>163898759.07132199</c:v>
                </c:pt>
                <c:pt idx="618">
                  <c:v>154410599.03064421</c:v>
                </c:pt>
                <c:pt idx="619">
                  <c:v>143631022.56432515</c:v>
                </c:pt>
                <c:pt idx="620">
                  <c:v>132174060.19005923</c:v>
                </c:pt>
                <c:pt idx="621">
                  <c:v>120645235.84518839</c:v>
                </c:pt>
                <c:pt idx="622">
                  <c:v>109621881.61721955</c:v>
                </c:pt>
                <c:pt idx="623">
                  <c:v>99634510.228786066</c:v>
                </c:pt>
                <c:pt idx="624">
                  <c:v>91149798.366501272</c:v>
                </c:pt>
                <c:pt idx="625">
                  <c:v>84555685.388989389</c:v>
                </c:pt>
                <c:pt idx="626">
                  <c:v>80149028.736317873</c:v>
                </c:pt>
                <c:pt idx="627">
                  <c:v>78126181.331776857</c:v>
                </c:pt>
                <c:pt idx="628">
                  <c:v>78576769.628034472</c:v>
                </c:pt>
                <c:pt idx="629">
                  <c:v>81480856.220616609</c:v>
                </c:pt>
                <c:pt idx="630">
                  <c:v>86709570.883145005</c:v>
                </c:pt>
                <c:pt idx="631">
                  <c:v>94029191.376137123</c:v>
                </c:pt>
                <c:pt idx="632">
                  <c:v>103108553.41983828</c:v>
                </c:pt>
                <c:pt idx="633">
                  <c:v>113529570.76141414</c:v>
                </c:pt>
                <c:pt idx="634">
                  <c:v>124800554.16655603</c:v>
                </c:pt>
                <c:pt idx="635">
                  <c:v>136371935.1001755</c:v>
                </c:pt>
                <c:pt idx="636">
                  <c:v>147653928.24440223</c:v>
                </c:pt>
                <c:pt idx="637">
                  <c:v>158035608.91777238</c:v>
                </c:pt>
                <c:pt idx="638">
                  <c:v>166904838.59959888</c:v>
                </c:pt>
                <c:pt idx="639">
                  <c:v>173668445.38056445</c:v>
                </c:pt>
                <c:pt idx="640">
                  <c:v>177772057.03062624</c:v>
                </c:pt>
                <c:pt idx="641">
                  <c:v>178718992.77628535</c:v>
                </c:pt>
                <c:pt idx="642">
                  <c:v>176087645.58169475</c:v>
                </c:pt>
                <c:pt idx="643">
                  <c:v>169546829.00291511</c:v>
                </c:pt>
                <c:pt idx="644">
                  <c:v>158868620.32274687</c:v>
                </c:pt>
                <c:pt idx="645">
                  <c:v>143938303.02217126</c:v>
                </c:pt>
                <c:pt idx="646">
                  <c:v>124761094.65270801</c:v>
                </c:pt>
                <c:pt idx="647">
                  <c:v>101465438.45436338</c:v>
                </c:pt>
                <c:pt idx="648">
                  <c:v>74302735.958506167</c:v>
                </c:pt>
                <c:pt idx="649">
                  <c:v>43643500.474666908</c:v>
                </c:pt>
                <c:pt idx="650">
                  <c:v>9970014.8243411332</c:v>
                </c:pt>
                <c:pt idx="651">
                  <c:v>-26134322.031372428</c:v>
                </c:pt>
                <c:pt idx="652">
                  <c:v>-63998678.644501165</c:v>
                </c:pt>
                <c:pt idx="653">
                  <c:v>-102881135.89173692</c:v>
                </c:pt>
                <c:pt idx="654">
                  <c:v>-141987245.96403128</c:v>
                </c:pt>
                <c:pt idx="655">
                  <c:v>-180490293.38458234</c:v>
                </c:pt>
                <c:pt idx="656">
                  <c:v>-217552695.31679952</c:v>
                </c:pt>
                <c:pt idx="657">
                  <c:v>-252347943.8857545</c:v>
                </c:pt>
                <c:pt idx="658">
                  <c:v>-284082475.75894856</c:v>
                </c:pt>
                <c:pt idx="659">
                  <c:v>-312016854.33359236</c:v>
                </c:pt>
                <c:pt idx="660">
                  <c:v>-335485667.57132757</c:v>
                </c:pt>
                <c:pt idx="661">
                  <c:v>-353915579.31461346</c:v>
                </c:pt>
                <c:pt idx="662">
                  <c:v>-366841022.82653916</c:v>
                </c:pt>
                <c:pt idx="663">
                  <c:v>-373917090.86911964</c:v>
                </c:pt>
                <c:pt idx="664">
                  <c:v>-374929255.00285453</c:v>
                </c:pt>
                <c:pt idx="665">
                  <c:v>-369799635.71313584</c:v>
                </c:pt>
                <c:pt idx="666">
                  <c:v>-358589641.90341687</c:v>
                </c:pt>
                <c:pt idx="667">
                  <c:v>-341498900.46652937</c:v>
                </c:pt>
                <c:pt idx="668">
                  <c:v>-318860501.12878811</c:v>
                </c:pt>
                <c:pt idx="669">
                  <c:v>-291132685.56424642</c:v>
                </c:pt>
                <c:pt idx="670">
                  <c:v>-258887209.92568523</c:v>
                </c:pt>
                <c:pt idx="671">
                  <c:v>-222794703.56637996</c:v>
                </c:pt>
                <c:pt idx="672">
                  <c:v>-183607431.15160173</c:v>
                </c:pt>
                <c:pt idx="673">
                  <c:v>-142139938.16462877</c:v>
                </c:pt>
                <c:pt idx="674">
                  <c:v>-99248118.916603386</c:v>
                </c:pt>
                <c:pt idx="675">
                  <c:v>-55807289.884119093</c:v>
                </c:pt>
                <c:pt idx="676">
                  <c:v>-12689878.277219549</c:v>
                </c:pt>
                <c:pt idx="677">
                  <c:v>29256654.584468909</c:v>
                </c:pt>
                <c:pt idx="678">
                  <c:v>69231043.505756602</c:v>
                </c:pt>
                <c:pt idx="679">
                  <c:v>106498017.10504344</c:v>
                </c:pt>
                <c:pt idx="680">
                  <c:v>140406118.9195022</c:v>
                </c:pt>
                <c:pt idx="681">
                  <c:v>170403065.47171354</c:v>
                </c:pt>
                <c:pt idx="682">
                  <c:v>196048226.23095658</c:v>
                </c:pt>
                <c:pt idx="683">
                  <c:v>217021893.53256905</c:v>
                </c:pt>
                <c:pt idx="684">
                  <c:v>233131102.99317643</c:v>
                </c:pt>
                <c:pt idx="685">
                  <c:v>244311864.11285761</c:v>
                </c:pt>
                <c:pt idx="686">
                  <c:v>250627763.73124635</c:v>
                </c:pt>
                <c:pt idx="687">
                  <c:v>252265008.83831125</c:v>
                </c:pt>
                <c:pt idx="688">
                  <c:v>249524076.94486734</c:v>
                </c:pt>
                <c:pt idx="689">
                  <c:v>242808238.86787045</c:v>
                </c:pt>
                <c:pt idx="690">
                  <c:v>232609307.60449803</c:v>
                </c:pt>
                <c:pt idx="691">
                  <c:v>219491045.40682125</c:v>
                </c:pt>
                <c:pt idx="692">
                  <c:v>204070726.97687709</c:v>
                </c:pt>
                <c:pt idx="693">
                  <c:v>186999407.99638054</c:v>
                </c:pt>
                <c:pt idx="694">
                  <c:v>168941483.5227856</c:v>
                </c:pt>
                <c:pt idx="695">
                  <c:v>150554139.12152019</c:v>
                </c:pt>
                <c:pt idx="696">
                  <c:v>132467298.45205793</c:v>
                </c:pt>
                <c:pt idx="697">
                  <c:v>115264654.37632379</c:v>
                </c:pt>
                <c:pt idx="698">
                  <c:v>99466337.010998681</c:v>
                </c:pt>
                <c:pt idx="699">
                  <c:v>85513722.489959359</c:v>
                </c:pt>
                <c:pt idx="700">
                  <c:v>73756821.990961462</c:v>
                </c:pt>
                <c:pt idx="701">
                  <c:v>64444613.683167398</c:v>
                </c:pt>
                <c:pt idx="702">
                  <c:v>57718592.906535566</c:v>
                </c:pt>
                <c:pt idx="703">
                  <c:v>53609720.638862491</c:v>
                </c:pt>
                <c:pt idx="704">
                  <c:v>52038849.907676458</c:v>
                </c:pt>
                <c:pt idx="705">
                  <c:v>52820607.176399201</c:v>
                </c:pt>
                <c:pt idx="706">
                  <c:v>55670603.855033129</c:v>
                </c:pt>
                <c:pt idx="707">
                  <c:v>60215754.910840645</c:v>
                </c:pt>
                <c:pt idx="708">
                  <c:v>66007389.931816801</c:v>
                </c:pt>
                <c:pt idx="709">
                  <c:v>72536759.583517641</c:v>
                </c:pt>
                <c:pt idx="710">
                  <c:v>79252469.589156881</c:v>
                </c:pt>
                <c:pt idx="711">
                  <c:v>85579317.209652185</c:v>
                </c:pt>
                <c:pt idx="712">
                  <c:v>90937963.365081266</c:v>
                </c:pt>
                <c:pt idx="713">
                  <c:v>94764848.239002347</c:v>
                </c:pt>
                <c:pt idx="714">
                  <c:v>96531750.181851238</c:v>
                </c:pt>
                <c:pt idx="715">
                  <c:v>95764397.218437314</c:v>
                </c:pt>
                <c:pt idx="716">
                  <c:v>92059567.200217769</c:v>
                </c:pt>
                <c:pt idx="717">
                  <c:v>85100155.859738916</c:v>
                </c:pt>
                <c:pt idx="718">
                  <c:v>74667750.478926584</c:v>
                </c:pt>
                <c:pt idx="719">
                  <c:v>60652318.89092125</c:v>
                </c:pt>
                <c:pt idx="720">
                  <c:v>43058707.019821733</c:v>
                </c:pt>
                <c:pt idx="721">
                  <c:v>22009730.714831606</c:v>
                </c:pt>
                <c:pt idx="722">
                  <c:v>-2254253.4180857837</c:v>
                </c:pt>
                <c:pt idx="723">
                  <c:v>-29379311.001394063</c:v>
                </c:pt>
                <c:pt idx="724">
                  <c:v>-58905336.446665421</c:v>
                </c:pt>
                <c:pt idx="725">
                  <c:v>-90276712.200836673</c:v>
                </c:pt>
                <c:pt idx="726">
                  <c:v>-122855934.45986496</c:v>
                </c:pt>
                <c:pt idx="727">
                  <c:v>-155939831.88429958</c:v>
                </c:pt>
                <c:pt idx="728">
                  <c:v>-188777927.21445355</c:v>
                </c:pt>
                <c:pt idx="729">
                  <c:v>-220592427.88105977</c:v>
                </c:pt>
                <c:pt idx="730">
                  <c:v>-250599282.59637117</c:v>
                </c:pt>
                <c:pt idx="731">
                  <c:v>-278029707.92388916</c:v>
                </c:pt>
                <c:pt idx="732">
                  <c:v>-302151572.93156046</c:v>
                </c:pt>
                <c:pt idx="733">
                  <c:v>-322290031.71047091</c:v>
                </c:pt>
                <c:pt idx="734">
                  <c:v>-337846812.76008463</c:v>
                </c:pt>
                <c:pt idx="735">
                  <c:v>-348317610.46772802</c:v>
                </c:pt>
                <c:pt idx="736">
                  <c:v>-353307076.12004566</c:v>
                </c:pt>
                <c:pt idx="737">
                  <c:v>-352540972.59274983</c:v>
                </c:pt>
                <c:pt idx="738">
                  <c:v>-345875136.16892982</c:v>
                </c:pt>
                <c:pt idx="739">
                  <c:v>-333300978.56927323</c:v>
                </c:pt>
                <c:pt idx="740">
                  <c:v>-314947359.67512429</c:v>
                </c:pt>
                <c:pt idx="741">
                  <c:v>-291078763.79828799</c:v>
                </c:pt>
                <c:pt idx="742">
                  <c:v>-262089816.76691967</c:v>
                </c:pt>
                <c:pt idx="743">
                  <c:v>-228496284.56158352</c:v>
                </c:pt>
                <c:pt idx="744">
                  <c:v>-190922793.78339139</c:v>
                </c:pt>
                <c:pt idx="745">
                  <c:v>-150087607.0119794</c:v>
                </c:pt>
                <c:pt idx="746">
                  <c:v>-106784869.45468348</c:v>
                </c:pt>
                <c:pt idx="747">
                  <c:v>-61864814.809002459</c:v>
                </c:pt>
                <c:pt idx="748">
                  <c:v>-16212475.907906218</c:v>
                </c:pt>
                <c:pt idx="749">
                  <c:v>29274512.160992764</c:v>
                </c:pt>
                <c:pt idx="750">
                  <c:v>73708403.381922439</c:v>
                </c:pt>
                <c:pt idx="751">
                  <c:v>116233505.57126167</c:v>
                </c:pt>
                <c:pt idx="752">
                  <c:v>156047407.31042826</c:v>
                </c:pt>
                <c:pt idx="753">
                  <c:v>192420682.93906069</c:v>
                </c:pt>
                <c:pt idx="754">
                  <c:v>224714535.25973713</c:v>
                </c:pt>
                <c:pt idx="755">
                  <c:v>252395894.72278053</c:v>
                </c:pt>
                <c:pt idx="756">
                  <c:v>275049566.62936783</c:v>
                </c:pt>
                <c:pt idx="757">
                  <c:v>292387102.2194699</c:v>
                </c:pt>
                <c:pt idx="758">
                  <c:v>304252162.97333878</c:v>
                </c:pt>
                <c:pt idx="759">
                  <c:v>310622247.36477953</c:v>
                </c:pt>
                <c:pt idx="760">
                  <c:v>311606752.79040408</c:v>
                </c:pt>
                <c:pt idx="761">
                  <c:v>307441449.48932195</c:v>
                </c:pt>
                <c:pt idx="762">
                  <c:v>298479544.97380495</c:v>
                </c:pt>
                <c:pt idx="763">
                  <c:v>285179613.89527309</c:v>
                </c:pt>
                <c:pt idx="764">
                  <c:v>268090756.60760951</c:v>
                </c:pt>
                <c:pt idx="765">
                  <c:v>247835427.43062994</c:v>
                </c:pt>
                <c:pt idx="766">
                  <c:v>225090438.53695363</c:v>
                </c:pt>
                <c:pt idx="767">
                  <c:v>200566695.63217756</c:v>
                </c:pt>
                <c:pt idx="768">
                  <c:v>174988255.74114302</c:v>
                </c:pt>
                <c:pt idx="769">
                  <c:v>149071314.48818159</c:v>
                </c:pt>
                <c:pt idx="770">
                  <c:v>123503729.79329202</c:v>
                </c:pt>
                <c:pt idx="771">
                  <c:v>98925670.933904037</c:v>
                </c:pt>
                <c:pt idx="772">
                  <c:v>75911946.980659977</c:v>
                </c:pt>
                <c:pt idx="773">
                  <c:v>54956517.734049767</c:v>
                </c:pt>
                <c:pt idx="774">
                  <c:v>36459624.952772528</c:v>
                </c:pt>
                <c:pt idx="775">
                  <c:v>20717903.778233975</c:v>
                </c:pt>
                <c:pt idx="776">
                  <c:v>7917746.0867541134</c:v>
                </c:pt>
                <c:pt idx="777">
                  <c:v>-1867908.3977975845</c:v>
                </c:pt>
                <c:pt idx="778">
                  <c:v>-8679278.2409202456</c:v>
                </c:pt>
                <c:pt idx="779">
                  <c:v>-12665971.556690291</c:v>
                </c:pt>
                <c:pt idx="780">
                  <c:v>-14079872.16429995</c:v>
                </c:pt>
                <c:pt idx="781">
                  <c:v>-13264908.406581134</c:v>
                </c:pt>
                <c:pt idx="782">
                  <c:v>-10644023.635071285</c:v>
                </c:pt>
                <c:pt idx="783">
                  <c:v>-6703749.2141291425</c:v>
                </c:pt>
                <c:pt idx="784">
                  <c:v>-1976850.9839667538</c:v>
                </c:pt>
                <c:pt idx="785">
                  <c:v>2976423.579429226</c:v>
                </c:pt>
                <c:pt idx="786">
                  <c:v>7587929.3900544308</c:v>
                </c:pt>
                <c:pt idx="787">
                  <c:v>11301446.567583606</c:v>
                </c:pt>
                <c:pt idx="788">
                  <c:v>13592142.673204347</c:v>
                </c:pt>
                <c:pt idx="789">
                  <c:v>13985085.526988104</c:v>
                </c:pt>
                <c:pt idx="790">
                  <c:v>12072245.5008284</c:v>
                </c:pt>
                <c:pt idx="791">
                  <c:v>7527470.311776951</c:v>
                </c:pt>
                <c:pt idx="792">
                  <c:v>118974.59305068851</c:v>
                </c:pt>
                <c:pt idx="793">
                  <c:v>-10281040.820761234</c:v>
                </c:pt>
                <c:pt idx="794">
                  <c:v>-23689940.994860023</c:v>
                </c:pt>
                <c:pt idx="795">
                  <c:v>-40011588.646053582</c:v>
                </c:pt>
                <c:pt idx="796">
                  <c:v>-59036764.78780368</c:v>
                </c:pt>
                <c:pt idx="797">
                  <c:v>-80447085.171685904</c:v>
                </c:pt>
                <c:pt idx="798">
                  <c:v>-103822316.73589493</c:v>
                </c:pt>
                <c:pt idx="799">
                  <c:v>-128650898.20203027</c:v>
                </c:pt>
              </c:numCache>
            </c:numRef>
          </c:xVal>
          <c:yVal>
            <c:numRef>
              <c:f>'Траектория движения Марса'!$E$5:$E$804</c:f>
              <c:numCache>
                <c:formatCode>0.00</c:formatCode>
                <c:ptCount val="800"/>
                <c:pt idx="0">
                  <c:v>-4885043.1429028884</c:v>
                </c:pt>
                <c:pt idx="1">
                  <c:v>-9204321.0800342485</c:v>
                </c:pt>
                <c:pt idx="2">
                  <c:v>-12411819.467382632</c:v>
                </c:pt>
                <c:pt idx="3">
                  <c:v>-14000428.416049778</c:v>
                </c:pt>
                <c:pt idx="4">
                  <c:v>-13519918.993683428</c:v>
                </c:pt>
                <c:pt idx="5">
                  <c:v>-10593197.195494667</c:v>
                </c:pt>
                <c:pt idx="6">
                  <c:v>-4930340.2765375674</c:v>
                </c:pt>
                <c:pt idx="7">
                  <c:v>3660014.8441984355</c:v>
                </c:pt>
                <c:pt idx="8">
                  <c:v>15262283.965671092</c:v>
                </c:pt>
                <c:pt idx="9">
                  <c:v>29848813.827195913</c:v>
                </c:pt>
                <c:pt idx="10">
                  <c:v>47278195.592977077</c:v>
                </c:pt>
                <c:pt idx="11">
                  <c:v>67297082.326761082</c:v>
                </c:pt>
                <c:pt idx="12">
                  <c:v>89545476.346826836</c:v>
                </c:pt>
                <c:pt idx="13">
                  <c:v>113565350.34909718</c:v>
                </c:pt>
                <c:pt idx="14">
                  <c:v>138812367.97576576</c:v>
                </c:pt>
                <c:pt idx="15">
                  <c:v>164670377.93690193</c:v>
                </c:pt>
                <c:pt idx="16">
                  <c:v>190468273.52092367</c:v>
                </c:pt>
                <c:pt idx="17">
                  <c:v>215498738.74723911</c:v>
                </c:pt>
                <c:pt idx="18">
                  <c:v>239038345.57499525</c:v>
                </c:pt>
                <c:pt idx="19">
                  <c:v>260368425.14425328</c:v>
                </c:pt>
                <c:pt idx="20">
                  <c:v>278796111.20482266</c:v>
                </c:pt>
                <c:pt idx="21">
                  <c:v>293674946.41930819</c:v>
                </c:pt>
                <c:pt idx="22">
                  <c:v>304424452.34626061</c:v>
                </c:pt>
                <c:pt idx="23">
                  <c:v>310548091.3450259</c:v>
                </c:pt>
                <c:pt idx="24">
                  <c:v>311649092.62473357</c:v>
                </c:pt>
                <c:pt idx="25">
                  <c:v>307443673.93715143</c:v>
                </c:pt>
                <c:pt idx="26">
                  <c:v>297771263.29647094</c:v>
                </c:pt>
                <c:pt idx="27">
                  <c:v>282601409.5150528</c:v>
                </c:pt>
                <c:pt idx="28">
                  <c:v>262037163.85615361</c:v>
                </c:pt>
                <c:pt idx="29">
                  <c:v>236314815.04247308</c:v>
                </c:pt>
                <c:pt idx="30">
                  <c:v>205799963.35634363</c:v>
                </c:pt>
                <c:pt idx="31">
                  <c:v>170980023.65290511</c:v>
                </c:pt>
                <c:pt idx="32">
                  <c:v>132453348.79266402</c:v>
                </c:pt>
                <c:pt idx="33">
                  <c:v>90915261.363081187</c:v>
                </c:pt>
                <c:pt idx="34">
                  <c:v>47141369.83075121</c:v>
                </c:pt>
                <c:pt idx="35">
                  <c:v>1968622.908388447</c:v>
                </c:pt>
                <c:pt idx="36">
                  <c:v>-43725379.29899735</c:v>
                </c:pt>
                <c:pt idx="37">
                  <c:v>-89044248.750845015</c:v>
                </c:pt>
                <c:pt idx="38">
                  <c:v>-133095245.02738577</c:v>
                </c:pt>
                <c:pt idx="39">
                  <c:v>-175011663.74201763</c:v>
                </c:pt>
                <c:pt idx="40">
                  <c:v>-213974559.45568192</c:v>
                </c:pt>
                <c:pt idx="41">
                  <c:v>-249233203.23672831</c:v>
                </c:pt>
                <c:pt idx="42">
                  <c:v>-280123710.5874967</c:v>
                </c:pt>
                <c:pt idx="43">
                  <c:v>-306085327.0984273</c:v>
                </c:pt>
                <c:pt idx="44">
                  <c:v>-326673925.41210246</c:v>
                </c:pt>
                <c:pt idx="45">
                  <c:v>-341572345.98462355</c:v>
                </c:pt>
                <c:pt idx="46">
                  <c:v>-350597303.45734787</c:v>
                </c:pt>
                <c:pt idx="47">
                  <c:v>-353702677.63647294</c:v>
                </c:pt>
                <c:pt idx="48">
                  <c:v>-350979110.33420241</c:v>
                </c:pt>
                <c:pt idx="49">
                  <c:v>-342649933.72116566</c:v>
                </c:pt>
                <c:pt idx="50">
                  <c:v>-329063559.38267171</c:v>
                </c:pt>
                <c:pt idx="51">
                  <c:v>-310682556.99405068</c:v>
                </c:pt>
                <c:pt idx="52">
                  <c:v>-288069744.57646751</c:v>
                </c:pt>
                <c:pt idx="53">
                  <c:v>-261871696.00100464</c:v>
                </c:pt>
                <c:pt idx="54">
                  <c:v>-232800143.38204515</c:v>
                </c:pt>
                <c:pt idx="55">
                  <c:v>-201611810.18616042</c:v>
                </c:pt>
                <c:pt idx="56">
                  <c:v>-169087253.62261951</c:v>
                </c:pt>
                <c:pt idx="57">
                  <c:v>-136009320.96430802</c:v>
                </c:pt>
                <c:pt idx="58">
                  <c:v>-103141833.14141127</c:v>
                </c:pt>
                <c:pt idx="59">
                  <c:v>-71209100.023733661</c:v>
                </c:pt>
                <c:pt idx="60">
                  <c:v>-40876845.537589058</c:v>
                </c:pt>
                <c:pt idx="61">
                  <c:v>-12735077.925716937</c:v>
                </c:pt>
                <c:pt idx="62">
                  <c:v>12716617.693572581</c:v>
                </c:pt>
                <c:pt idx="63">
                  <c:v>35080959.085512295</c:v>
                </c:pt>
                <c:pt idx="64">
                  <c:v>54071696.903918818</c:v>
                </c:pt>
                <c:pt idx="65">
                  <c:v>69518965.300153032</c:v>
                </c:pt>
                <c:pt idx="66">
                  <c:v>81371122.366542786</c:v>
                </c:pt>
                <c:pt idx="67">
                  <c:v>89693052.097348556</c:v>
                </c:pt>
                <c:pt idx="68">
                  <c:v>94661002.618994355</c:v>
                </c:pt>
                <c:pt idx="69">
                  <c:v>96554136.145986721</c:v>
                </c:pt>
                <c:pt idx="70">
                  <c:v>95743061.549522042</c:v>
                </c:pt>
                <c:pt idx="71">
                  <c:v>92675707.825824618</c:v>
                </c:pt>
                <c:pt idx="72">
                  <c:v>87860973.597710997</c:v>
                </c:pt>
                <c:pt idx="73">
                  <c:v>81850651.858710587</c:v>
                </c:pt>
                <c:pt idx="74">
                  <c:v>75220178.627310276</c:v>
                </c:pt>
                <c:pt idx="75">
                  <c:v>68548787.59578678</c:v>
                </c:pt>
                <c:pt idx="76">
                  <c:v>62399669.274180591</c:v>
                </c:pt>
                <c:pt idx="77">
                  <c:v>57300732.077734679</c:v>
                </c:pt>
                <c:pt idx="78">
                  <c:v>53726544.323327646</c:v>
                </c:pt>
                <c:pt idx="79">
                  <c:v>52082000.72913231</c:v>
                </c:pt>
                <c:pt idx="80">
                  <c:v>52688205.782377511</c:v>
                </c:pt>
                <c:pt idx="81">
                  <c:v>55771000.741910577</c:v>
                </c:pt>
                <c:pt idx="82">
                  <c:v>61452482.980097413</c:v>
                </c:pt>
                <c:pt idx="83">
                  <c:v>69745778.107972205</c:v>
                </c:pt>
                <c:pt idx="84">
                  <c:v>80553229.429151446</c:v>
                </c:pt>
                <c:pt idx="85">
                  <c:v>93668068.513812661</c:v>
                </c:pt>
                <c:pt idx="86">
                  <c:v>108779527.99685851</c:v>
                </c:pt>
                <c:pt idx="87">
                  <c:v>125481256.06357314</c:v>
                </c:pt>
                <c:pt idx="88">
                  <c:v>143282794.44141465</c:v>
                </c:pt>
                <c:pt idx="89">
                  <c:v>161623790.90308785</c:v>
                </c:pt>
                <c:pt idx="90">
                  <c:v>179890535.94206774</c:v>
                </c:pt>
                <c:pt idx="91">
                  <c:v>197434343.77277201</c:v>
                </c:pt>
                <c:pt idx="92">
                  <c:v>213591242.15783742</c:v>
                </c:pt>
                <c:pt idx="93">
                  <c:v>227702395.39890024</c:v>
                </c:pt>
                <c:pt idx="94">
                  <c:v>239134661.32260403</c:v>
                </c:pt>
                <c:pt idx="95">
                  <c:v>247300676.94707507</c:v>
                </c:pt>
                <c:pt idx="96">
                  <c:v>251677878.92150646</c:v>
                </c:pt>
                <c:pt idx="97">
                  <c:v>251825893.48152959</c:v>
                </c:pt>
                <c:pt idx="98">
                  <c:v>247401775.74646449</c:v>
                </c:pt>
                <c:pt idx="99">
                  <c:v>238172638.417054</c:v>
                </c:pt>
                <c:pt idx="100">
                  <c:v>224025283.59178901</c:v>
                </c:pt>
                <c:pt idx="101">
                  <c:v>204972536.39572406</c:v>
                </c:pt>
                <c:pt idx="102">
                  <c:v>181156072.96944198</c:v>
                </c:pt>
                <c:pt idx="103">
                  <c:v>152845635.40168354</c:v>
                </c:pt>
                <c:pt idx="104">
                  <c:v>120434629.5314098</c:v>
                </c:pt>
                <c:pt idx="105">
                  <c:v>84432205.220966309</c:v>
                </c:pt>
                <c:pt idx="106">
                  <c:v>45452019.727458</c:v>
                </c:pt>
                <c:pt idx="107">
                  <c:v>4197980.2649652585</c:v>
                </c:pt>
                <c:pt idx="108">
                  <c:v>-38552650.995208643</c:v>
                </c:pt>
                <c:pt idx="109">
                  <c:v>-81968329.908643618</c:v>
                </c:pt>
                <c:pt idx="110">
                  <c:v>-125183958.4453568</c:v>
                </c:pt>
                <c:pt idx="111">
                  <c:v>-167322696.55296332</c:v>
                </c:pt>
                <c:pt idx="112">
                  <c:v>-207518254.27960035</c:v>
                </c:pt>
                <c:pt idx="113">
                  <c:v>-244937045.64744404</c:v>
                </c:pt>
                <c:pt idx="114">
                  <c:v>-278799588.41039664</c:v>
                </c:pt>
                <c:pt idx="115">
                  <c:v>-308400554.0431906</c:v>
                </c:pt>
                <c:pt idx="116">
                  <c:v>-333126909.52318192</c:v>
                </c:pt>
                <c:pt idx="117">
                  <c:v>-352473645.62149501</c:v>
                </c:pt>
                <c:pt idx="118">
                  <c:v>-366056653.99937439</c:v>
                </c:pt>
                <c:pt idx="119">
                  <c:v>-373622395.47656035</c:v>
                </c:pt>
                <c:pt idx="120">
                  <c:v>-375054092.10992265</c:v>
                </c:pt>
                <c:pt idx="121">
                  <c:v>-370374273.60808361</c:v>
                </c:pt>
                <c:pt idx="122">
                  <c:v>-359743611.30804324</c:v>
                </c:pt>
                <c:pt idx="123">
                  <c:v>-343456077.51147836</c:v>
                </c:pt>
                <c:pt idx="124">
                  <c:v>-321930571.42648774</c:v>
                </c:pt>
                <c:pt idx="125">
                  <c:v>-295699252.32280314</c:v>
                </c:pt>
                <c:pt idx="126">
                  <c:v>-265392912.94055018</c:v>
                </c:pt>
                <c:pt idx="127">
                  <c:v>-231723809.0498583</c:v>
                </c:pt>
                <c:pt idx="128">
                  <c:v>-195466431.97225392</c:v>
                </c:pt>
                <c:pt idx="129">
                  <c:v>-157436767.81992763</c:v>
                </c:pt>
                <c:pt idx="130">
                  <c:v>-118470628.56306119</c:v>
                </c:pt>
                <c:pt idx="131">
                  <c:v>-79401664.624545842</c:v>
                </c:pt>
                <c:pt idx="132">
                  <c:v>-41039675.834261775</c:v>
                </c:pt>
                <c:pt idx="133">
                  <c:v>-4149827.0626289248</c:v>
                </c:pt>
                <c:pt idx="134">
                  <c:v>30566652.986181274</c:v>
                </c:pt>
                <c:pt idx="135">
                  <c:v>62489755.690199241</c:v>
                </c:pt>
                <c:pt idx="136">
                  <c:v>91095484.571362674</c:v>
                </c:pt>
                <c:pt idx="137">
                  <c:v>115967753.99699153</c:v>
                </c:pt>
                <c:pt idx="138">
                  <c:v>136807077.44611749</c:v>
                </c:pt>
                <c:pt idx="139">
                  <c:v>153435821.62799868</c:v>
                </c:pt>
                <c:pt idx="140">
                  <c:v>165799902.3354136</c:v>
                </c:pt>
                <c:pt idx="141">
                  <c:v>173966900.86749488</c:v>
                </c:pt>
                <c:pt idx="142">
                  <c:v>178120683.19477075</c:v>
                </c:pt>
                <c:pt idx="143">
                  <c:v>178552704.78236058</c:v>
                </c:pt>
                <c:pt idx="144">
                  <c:v>175650279.23206782</c:v>
                </c:pt>
                <c:pt idx="145">
                  <c:v>169882175.90704864</c:v>
                </c:pt>
                <c:pt idx="146">
                  <c:v>161781987.9596945</c:v>
                </c:pt>
                <c:pt idx="147">
                  <c:v>151929775.50198951</c:v>
                </c:pt>
                <c:pt idx="148">
                  <c:v>140932537.22006491</c:v>
                </c:pt>
                <c:pt idx="149">
                  <c:v>129404096.15044358</c:v>
                </c:pt>
                <c:pt idx="150">
                  <c:v>117945000.68088736</c:v>
                </c:pt>
                <c:pt idx="151">
                  <c:v>107123039.68401438</c:v>
                </c:pt>
                <c:pt idx="152">
                  <c:v>97454951.112898573</c:v>
                </c:pt>
                <c:pt idx="153">
                  <c:v>89389866.964317918</c:v>
                </c:pt>
                <c:pt idx="154">
                  <c:v>83294985.313685834</c:v>
                </c:pt>
                <c:pt idx="155">
                  <c:v>79443893.668195933</c:v>
                </c:pt>
                <c:pt idx="156">
                  <c:v>78007889.105659783</c:v>
                </c:pt>
                <c:pt idx="157">
                  <c:v>79050551.856011093</c:v>
                </c:pt>
                <c:pt idx="158">
                  <c:v>82525732.720524549</c:v>
                </c:pt>
                <c:pt idx="159">
                  <c:v>88279013.805626988</c:v>
                </c:pt>
                <c:pt idx="160">
                  <c:v>96052599.403504014</c:v>
                </c:pt>
                <c:pt idx="161">
                  <c:v>105493492.46011786</c:v>
                </c:pt>
                <c:pt idx="162">
                  <c:v>116164714.87612155</c:v>
                </c:pt>
                <c:pt idx="163">
                  <c:v>127559239.70970172</c:v>
                </c:pt>
                <c:pt idx="164">
                  <c:v>139116222.81197017</c:v>
                </c:pt>
                <c:pt idx="165">
                  <c:v>150239052.86624607</c:v>
                </c:pt>
                <c:pt idx="166">
                  <c:v>160314684.21724933</c:v>
                </c:pt>
                <c:pt idx="167">
                  <c:v>168733677.85620481</c:v>
                </c:pt>
                <c:pt idx="168">
                  <c:v>174910353.61442494</c:v>
                </c:pt>
                <c:pt idx="169">
                  <c:v>178302451.66992497</c:v>
                </c:pt>
                <c:pt idx="170">
                  <c:v>178429714.04562476</c:v>
                </c:pt>
                <c:pt idx="171">
                  <c:v>174890826.52406043</c:v>
                </c:pt>
                <c:pt idx="172">
                  <c:v>167378207.4758108</c:v>
                </c:pt>
                <c:pt idx="173">
                  <c:v>155690191.17851725</c:v>
                </c:pt>
                <c:pt idx="174">
                  <c:v>139740227.53752303</c:v>
                </c:pt>
                <c:pt idx="175">
                  <c:v>119562805.57100359</c:v>
                </c:pt>
                <c:pt idx="176">
                  <c:v>95315902.133030146</c:v>
                </c:pt>
                <c:pt idx="177">
                  <c:v>67279857.406789169</c:v>
                </c:pt>
                <c:pt idx="178">
                  <c:v>35852681.823442802</c:v>
                </c:pt>
                <c:pt idx="179">
                  <c:v>1541902.2758887261</c:v>
                </c:pt>
                <c:pt idx="180">
                  <c:v>-35046844.177391678</c:v>
                </c:pt>
                <c:pt idx="181">
                  <c:v>-73224166.382046565</c:v>
                </c:pt>
                <c:pt idx="182">
                  <c:v>-112233836.17028761</c:v>
                </c:pt>
                <c:pt idx="183">
                  <c:v>-151271802.67541644</c:v>
                </c:pt>
                <c:pt idx="184">
                  <c:v>-189506778.25524274</c:v>
                </c:pt>
                <c:pt idx="185">
                  <c:v>-226101823.52985245</c:v>
                </c:pt>
                <c:pt idx="186">
                  <c:v>-260236328.50314048</c:v>
                </c:pt>
                <c:pt idx="187">
                  <c:v>-291127773.43103921</c:v>
                </c:pt>
                <c:pt idx="188">
                  <c:v>-318052657.42148525</c:v>
                </c:pt>
                <c:pt idx="189">
                  <c:v>-340366004.5935483</c:v>
                </c:pt>
                <c:pt idx="190">
                  <c:v>-357518896.37362224</c:v>
                </c:pt>
                <c:pt idx="191">
                  <c:v>-369073533.06613135</c:v>
                </c:pt>
                <c:pt idx="192">
                  <c:v>-374715396.65092701</c:v>
                </c:pt>
                <c:pt idx="193">
                  <c:v>-374262167.86505049</c:v>
                </c:pt>
                <c:pt idx="194">
                  <c:v>-367669141.704422</c:v>
                </c:pt>
                <c:pt idx="195">
                  <c:v>-355030983.92575741</c:v>
                </c:pt>
                <c:pt idx="196">
                  <c:v>-336579774.12264651</c:v>
                </c:pt>
                <c:pt idx="197">
                  <c:v>-312679385.54314613</c:v>
                </c:pt>
                <c:pt idx="198">
                  <c:v>-283816355.0138855</c:v>
                </c:pt>
                <c:pt idx="199">
                  <c:v>-250587495.18194574</c:v>
                </c:pt>
                <c:pt idx="200">
                  <c:v>-213684592.94976816</c:v>
                </c:pt>
                <c:pt idx="201">
                  <c:v>-173876619.8357169</c:v>
                </c:pt>
                <c:pt idx="202">
                  <c:v>-131989949.7009698</c:v>
                </c:pt>
                <c:pt idx="203">
                  <c:v>-88887134.848929837</c:v>
                </c:pt>
                <c:pt idx="204">
                  <c:v>-45444831.33948186</c:v>
                </c:pt>
                <c:pt idx="205">
                  <c:v>-2531487.3327545449</c:v>
                </c:pt>
                <c:pt idx="206">
                  <c:v>39014586.264235958</c:v>
                </c:pt>
                <c:pt idx="207">
                  <c:v>78406155.775710225</c:v>
                </c:pt>
                <c:pt idx="208">
                  <c:v>114926437.78726847</c:v>
                </c:pt>
                <c:pt idx="209">
                  <c:v>147946373.59498221</c:v>
                </c:pt>
                <c:pt idx="210">
                  <c:v>176939334.48957846</c:v>
                </c:pt>
                <c:pt idx="211">
                  <c:v>201492861.68600291</c:v>
                </c:pt>
                <c:pt idx="212">
                  <c:v>221317130.30037987</c:v>
                </c:pt>
                <c:pt idx="213">
                  <c:v>236249921.09718865</c:v>
                </c:pt>
                <c:pt idx="214">
                  <c:v>246257984.06109107</c:v>
                </c:pt>
                <c:pt idx="215">
                  <c:v>251434781.30048963</c:v>
                </c:pt>
                <c:pt idx="216">
                  <c:v>251994700.38563263</c:v>
                </c:pt>
                <c:pt idx="217">
                  <c:v>248263929.98257819</c:v>
                </c:pt>
                <c:pt idx="218">
                  <c:v>240668284.66879046</c:v>
                </c:pt>
                <c:pt idx="219">
                  <c:v>229718352.37665719</c:v>
                </c:pt>
                <c:pt idx="220">
                  <c:v>215992413.52358735</c:v>
                </c:pt>
                <c:pt idx="221">
                  <c:v>200117643.3843118</c:v>
                </c:pt>
                <c:pt idx="222">
                  <c:v>182750156.85497662</c:v>
                </c:pt>
                <c:pt idx="223">
                  <c:v>164554486.09271431</c:v>
                </c:pt>
                <c:pt idx="224">
                  <c:v>146183095.70186758</c:v>
                </c:pt>
                <c:pt idx="225">
                  <c:v>128256536.7872818</c:v>
                </c:pt>
                <c:pt idx="226">
                  <c:v>111344820.42112423</c:v>
                </c:pt>
                <c:pt idx="227">
                  <c:v>95950553.490449607</c:v>
                </c:pt>
                <c:pt idx="228">
                  <c:v>82494326.61133489</c:v>
                </c:pt>
                <c:pt idx="229">
                  <c:v>71302776.367887616</c:v>
                </c:pt>
                <c:pt idx="230">
                  <c:v>62599664.525069475</c:v>
                </c:pt>
                <c:pt idx="231">
                  <c:v>56500227.388481826</c:v>
                </c:pt>
                <c:pt idx="232">
                  <c:v>53008951.741907328</c:v>
                </c:pt>
                <c:pt idx="233">
                  <c:v>52020832.593511745</c:v>
                </c:pt>
                <c:pt idx="234">
                  <c:v>53326065.241344839</c:v>
                </c:pt>
                <c:pt idx="235">
                  <c:v>56618022.908557326</c:v>
                </c:pt>
                <c:pt idx="236">
                  <c:v>61504274.336100578</c:v>
                </c:pt>
                <c:pt idx="237">
                  <c:v>67520306.065539688</c:v>
                </c:pt>
                <c:pt idx="238">
                  <c:v>74145534.298054799</c:v>
                </c:pt>
                <c:pt idx="239">
                  <c:v>80821123.494848445</c:v>
                </c:pt>
                <c:pt idx="240">
                  <c:v>86969075.255373895</c:v>
                </c:pt>
                <c:pt idx="241">
                  <c:v>92012013.031533495</c:v>
                </c:pt>
                <c:pt idx="242">
                  <c:v>95393067.0143013</c:v>
                </c:pt>
                <c:pt idx="243">
                  <c:v>96595259.68520841</c:v>
                </c:pt>
                <c:pt idx="244">
                  <c:v>95159806.177474961</c:v>
                </c:pt>
                <c:pt idx="245">
                  <c:v>90702774.352558881</c:v>
                </c:pt>
                <c:pt idx="246">
                  <c:v>82929596.485053882</c:v>
                </c:pt>
                <c:pt idx="247">
                  <c:v>71646986.30989024</c:v>
                </c:pt>
                <c:pt idx="248">
                  <c:v>56771890.137913406</c:v>
                </c:pt>
                <c:pt idx="249">
                  <c:v>38337186.626942933</c:v>
                </c:pt>
                <c:pt idx="250">
                  <c:v>16493944.126446068</c:v>
                </c:pt>
                <c:pt idx="251">
                  <c:v>-8489855.4295043051</c:v>
                </c:pt>
                <c:pt idx="252">
                  <c:v>-36234114.215417475</c:v>
                </c:pt>
                <c:pt idx="253">
                  <c:v>-66254823.177634507</c:v>
                </c:pt>
                <c:pt idx="254">
                  <c:v>-97975459.413567156</c:v>
                </c:pt>
                <c:pt idx="255">
                  <c:v>-130741268.37148777</c:v>
                </c:pt>
                <c:pt idx="256">
                  <c:v>-163836038.04333395</c:v>
                </c:pt>
                <c:pt idx="257">
                  <c:v>-196500898.56298628</c:v>
                </c:pt>
                <c:pt idx="258">
                  <c:v>-227954620.17666569</c:v>
                </c:pt>
                <c:pt idx="259">
                  <c:v>-257414837.17974153</c:v>
                </c:pt>
                <c:pt idx="260">
                  <c:v>-284119596.44101739</c:v>
                </c:pt>
                <c:pt idx="261">
                  <c:v>-307348617.41530287</c:v>
                </c:pt>
                <c:pt idx="262">
                  <c:v>-326443656.43466979</c:v>
                </c:pt>
                <c:pt idx="263">
                  <c:v>-340827391.41823351</c:v>
                </c:pt>
                <c:pt idx="264">
                  <c:v>-350020283.29632318</c:v>
                </c:pt>
                <c:pt idx="265">
                  <c:v>-353654926.270154</c:v>
                </c:pt>
                <c:pt idx="266">
                  <c:v>-351487468.93329042</c:v>
                </c:pt>
                <c:pt idx="267">
                  <c:v>-343405770.2711885</c:v>
                </c:pt>
                <c:pt idx="268">
                  <c:v>-329434046.28593266</c:v>
                </c:pt>
                <c:pt idx="269">
                  <c:v>-309733861.83981073</c:v>
                </c:pt>
                <c:pt idx="270">
                  <c:v>-284601425.44263136</c:v>
                </c:pt>
                <c:pt idx="271">
                  <c:v>-254461249.16849887</c:v>
                </c:pt>
                <c:pt idx="272">
                  <c:v>-219856338.68368894</c:v>
                </c:pt>
                <c:pt idx="273">
                  <c:v>-181435176.55079928</c:v>
                </c:pt>
                <c:pt idx="274">
                  <c:v>-139935852.72988731</c:v>
                </c:pt>
                <c:pt idx="275">
                  <c:v>-96167776.921985447</c:v>
                </c:pt>
                <c:pt idx="276">
                  <c:v>-50991475.779276766</c:v>
                </c:pt>
                <c:pt idx="277">
                  <c:v>-5297032.0786333904</c:v>
                </c:pt>
                <c:pt idx="278">
                  <c:v>40018238.828338578</c:v>
                </c:pt>
                <c:pt idx="279">
                  <c:v>84072258.709573165</c:v>
                </c:pt>
                <c:pt idx="280">
                  <c:v>126020182.00342813</c:v>
                </c:pt>
                <c:pt idx="281">
                  <c:v>165075310.89032552</c:v>
                </c:pt>
                <c:pt idx="282">
                  <c:v>200528354.75706762</c:v>
                </c:pt>
                <c:pt idx="283">
                  <c:v>231764506.48912197</c:v>
                </c:pt>
                <c:pt idx="284">
                  <c:v>258277870.57536262</c:v>
                </c:pt>
                <c:pt idx="285">
                  <c:v>279682853.74452758</c:v>
                </c:pt>
                <c:pt idx="286">
                  <c:v>295722215.5945738</c:v>
                </c:pt>
                <c:pt idx="287">
                  <c:v>306271571.9310199</c:v>
                </c:pt>
                <c:pt idx="288">
                  <c:v>311340244.56049502</c:v>
                </c:pt>
                <c:pt idx="289">
                  <c:v>311068455.18830526</c:v>
                </c:pt>
                <c:pt idx="290">
                  <c:v>305720964.85992706</c:v>
                </c:pt>
                <c:pt idx="291">
                  <c:v>295677361.08662766</c:v>
                </c:pt>
                <c:pt idx="292">
                  <c:v>281419289.51602447</c:v>
                </c:pt>
                <c:pt idx="293">
                  <c:v>263515013.03413364</c:v>
                </c:pt>
                <c:pt idx="294">
                  <c:v>242601756.05279729</c:v>
                </c:pt>
                <c:pt idx="295">
                  <c:v>219366353.30464321</c:v>
                </c:pt>
                <c:pt idx="296">
                  <c:v>194524768.98027164</c:v>
                </c:pt>
                <c:pt idx="297">
                  <c:v>168801082.17748463</c:v>
                </c:pt>
                <c:pt idx="298">
                  <c:v>142906547.54084536</c:v>
                </c:pt>
                <c:pt idx="299">
                  <c:v>117519335.29971991</c:v>
                </c:pt>
                <c:pt idx="300">
                  <c:v>93265532.81897518</c:v>
                </c:pt>
                <c:pt idx="301">
                  <c:v>70701950.916037142</c:v>
                </c:pt>
                <c:pt idx="302">
                  <c:v>50301223.71156767</c:v>
                </c:pt>
                <c:pt idx="303">
                  <c:v>32439622.259268165</c:v>
                </c:pt>
                <c:pt idx="304">
                  <c:v>17387921.63830784</c:v>
                </c:pt>
                <c:pt idx="305">
                  <c:v>5305570.9309105873</c:v>
                </c:pt>
                <c:pt idx="306">
                  <c:v>-3761681.8318781555</c:v>
                </c:pt>
                <c:pt idx="307">
                  <c:v>-9880659.2678710371</c:v>
                </c:pt>
                <c:pt idx="308">
                  <c:v>-13226171.201151147</c:v>
                </c:pt>
                <c:pt idx="309">
                  <c:v>-14073131.828491688</c:v>
                </c:pt>
                <c:pt idx="310">
                  <c:v>-12785627.773197368</c:v>
                </c:pt>
                <c:pt idx="311">
                  <c:v>-9803276.5319654047</c:v>
                </c:pt>
                <c:pt idx="312">
                  <c:v>-5625294.0625286512</c:v>
                </c:pt>
                <c:pt idx="313">
                  <c:v>-792757.2232214706</c:v>
                </c:pt>
                <c:pt idx="314">
                  <c:v>4130400.4777164757</c:v>
                </c:pt>
                <c:pt idx="315">
                  <c:v>8577084.3618260771</c:v>
                </c:pt>
                <c:pt idx="316">
                  <c:v>11996829.638202645</c:v>
                </c:pt>
                <c:pt idx="317">
                  <c:v>13875089.596982732</c:v>
                </c:pt>
                <c:pt idx="318">
                  <c:v>13751437.183502227</c:v>
                </c:pt>
                <c:pt idx="319">
                  <c:v>11236127.939364508</c:v>
                </c:pt>
                <c:pt idx="320">
                  <c:v>6024520.1732902825</c:v>
                </c:pt>
                <c:pt idx="321">
                  <c:v>-2091089.1487084627</c:v>
                </c:pt>
                <c:pt idx="322">
                  <c:v>-13212578.74009195</c:v>
                </c:pt>
                <c:pt idx="323">
                  <c:v>-27330347.189126045</c:v>
                </c:pt>
                <c:pt idx="324">
                  <c:v>-44321072.078014851</c:v>
                </c:pt>
                <c:pt idx="325">
                  <c:v>-63948969.011037022</c:v>
                </c:pt>
                <c:pt idx="326">
                  <c:v>-85870532.841724947</c:v>
                </c:pt>
                <c:pt idx="327">
                  <c:v>-109642641.05407946</c:v>
                </c:pt>
                <c:pt idx="328">
                  <c:v>-134733800.243992</c:v>
                </c:pt>
                <c:pt idx="329">
                  <c:v>-160538223.83568144</c:v>
                </c:pt>
                <c:pt idx="330">
                  <c:v>-186392345.24765715</c:v>
                </c:pt>
                <c:pt idx="331">
                  <c:v>-211593298.13145715</c:v>
                </c:pt>
                <c:pt idx="332">
                  <c:v>-235418836.1563572</c:v>
                </c:pt>
                <c:pt idx="333">
                  <c:v>-257148120.82933199</c:v>
                </c:pt>
                <c:pt idx="334">
                  <c:v>-276082778.31006366</c:v>
                </c:pt>
                <c:pt idx="335">
                  <c:v>-291567615.91957796</c:v>
                </c:pt>
                <c:pt idx="336">
                  <c:v>-303010396.36437982</c:v>
                </c:pt>
                <c:pt idx="337">
                  <c:v>-309900092.41462755</c:v>
                </c:pt>
                <c:pt idx="338">
                  <c:v>-311823086.19229591</c:v>
                </c:pt>
                <c:pt idx="339">
                  <c:v>-308476834.16860938</c:v>
                </c:pt>
                <c:pt idx="340">
                  <c:v>-299680589.81639671</c:v>
                </c:pt>
                <c:pt idx="341">
                  <c:v>-285382858.58775175</c:v>
                </c:pt>
                <c:pt idx="342">
                  <c:v>-265665352.12262547</c:v>
                </c:pt>
                <c:pt idx="343">
                  <c:v>-240743307.69643521</c:v>
                </c:pt>
                <c:pt idx="344">
                  <c:v>-210962142.04211056</c:v>
                </c:pt>
                <c:pt idx="345">
                  <c:v>-176790512.87444806</c:v>
                </c:pt>
                <c:pt idx="346">
                  <c:v>-138809963.71036702</c:v>
                </c:pt>
                <c:pt idx="347">
                  <c:v>-97701424.979806215</c:v>
                </c:pt>
                <c:pt idx="348">
                  <c:v>-54228934.159415938</c:v>
                </c:pt>
                <c:pt idx="349">
                  <c:v>-9221017.1549152061</c:v>
                </c:pt>
                <c:pt idx="350">
                  <c:v>36449759.878220081</c:v>
                </c:pt>
                <c:pt idx="351">
                  <c:v>81888506.579142287</c:v>
                </c:pt>
                <c:pt idx="352">
                  <c:v>126200394.05618671</c:v>
                </c:pt>
                <c:pt idx="353">
                  <c:v>168513092.44041762</c:v>
                </c:pt>
                <c:pt idx="354">
                  <c:v>207998640.63697296</c:v>
                </c:pt>
                <c:pt idx="355">
                  <c:v>243894144.30855685</c:v>
                </c:pt>
                <c:pt idx="356">
                  <c:v>275520731.03864014</c:v>
                </c:pt>
                <c:pt idx="357">
                  <c:v>302300240.79100454</c:v>
                </c:pt>
                <c:pt idx="358">
                  <c:v>323769193.798298</c:v>
                </c:pt>
                <c:pt idx="359">
                  <c:v>339589655.04007936</c:v>
                </c:pt>
                <c:pt idx="360">
                  <c:v>349556702.30135942</c:v>
                </c:pt>
                <c:pt idx="361">
                  <c:v>353602300.91723585</c:v>
                </c:pt>
                <c:pt idx="362">
                  <c:v>351795489.95117211</c:v>
                </c:pt>
                <c:pt idx="363">
                  <c:v>344338888.80950987</c:v>
                </c:pt>
                <c:pt idx="364">
                  <c:v>331561637.17385972</c:v>
                </c:pt>
                <c:pt idx="365">
                  <c:v>313908981.65926653</c:v>
                </c:pt>
                <c:pt idx="366">
                  <c:v>291928816.89971447</c:v>
                </c:pt>
                <c:pt idx="367">
                  <c:v>266255574.12456805</c:v>
                </c:pt>
                <c:pt idx="368">
                  <c:v>237591924.27852702</c:v>
                </c:pt>
                <c:pt idx="369">
                  <c:v>206688823.24071068</c:v>
                </c:pt>
                <c:pt idx="370">
                  <c:v>174324471.99138847</c:v>
                </c:pt>
                <c:pt idx="371">
                  <c:v>141282793.37226436</c:v>
                </c:pt>
                <c:pt idx="372">
                  <c:v>108332038.57778779</c:v>
                </c:pt>
                <c:pt idx="373">
                  <c:v>76204130.389400929</c:v>
                </c:pt>
                <c:pt idx="374">
                  <c:v>45575326.617600143</c:v>
                </c:pt>
                <c:pt idx="375">
                  <c:v>17048746.946034029</c:v>
                </c:pt>
                <c:pt idx="376">
                  <c:v>-8860749.4438534677</c:v>
                </c:pt>
                <c:pt idx="377">
                  <c:v>-31738917.823430479</c:v>
                </c:pt>
                <c:pt idx="378">
                  <c:v>-51281377.425423935</c:v>
                </c:pt>
                <c:pt idx="379">
                  <c:v>-67299511.644209176</c:v>
                </c:pt>
                <c:pt idx="380">
                  <c:v>-79722872.096083447</c:v>
                </c:pt>
                <c:pt idx="381">
                  <c:v>-88598041.786858007</c:v>
                </c:pt>
                <c:pt idx="382">
                  <c:v>-94084015.804827988</c:v>
                </c:pt>
                <c:pt idx="383">
                  <c:v>-96444259.235960647</c:v>
                </c:pt>
                <c:pt idx="384">
                  <c:v>-96035698.458261788</c:v>
                </c:pt>
                <c:pt idx="385">
                  <c:v>-93294990.827106774</c:v>
                </c:pt>
                <c:pt idx="386">
                  <c:v>-88722496.447834566</c:v>
                </c:pt>
                <c:pt idx="387">
                  <c:v>-82864441.975481361</c:v>
                </c:pt>
                <c:pt idx="388">
                  <c:v>-76293818.27477093</c:v>
                </c:pt>
                <c:pt idx="389">
                  <c:v>-69590589.821748197</c:v>
                </c:pt>
                <c:pt idx="390">
                  <c:v>-63321812.896542057</c:v>
                </c:pt>
                <c:pt idx="391">
                  <c:v>-58022261.357095033</c:v>
                </c:pt>
                <c:pt idx="392">
                  <c:v>-54176143.053778321</c:v>
                </c:pt>
                <c:pt idx="393">
                  <c:v>-52200457.206463635</c:v>
                </c:pt>
                <c:pt idx="394">
                  <c:v>-52430494.273775935</c:v>
                </c:pt>
                <c:pt idx="395">
                  <c:v>-55107916.417060375</c:v>
                </c:pt>
                <c:pt idx="396">
                  <c:v>-60371780.441466868</c:v>
                </c:pt>
                <c:pt idx="397">
                  <c:v>-68252778.295573086</c:v>
                </c:pt>
                <c:pt idx="398">
                  <c:v>-78670875.347498685</c:v>
                </c:pt>
                <c:pt idx="399">
                  <c:v>-91436426.481636703</c:v>
                </c:pt>
                <c:pt idx="400">
                  <c:v>-106254747.48172089</c:v>
                </c:pt>
                <c:pt idx="401">
                  <c:v>-122734017.15925828</c:v>
                </c:pt>
                <c:pt idx="402">
                  <c:v>-140396287.21143413</c:v>
                </c:pt>
                <c:pt idx="403">
                  <c:v>-158691284.70848459</c:v>
                </c:pt>
                <c:pt idx="404">
                  <c:v>-177012609.09209394</c:v>
                </c:pt>
                <c:pt idx="405">
                  <c:v>-194715854.02739266</c:v>
                </c:pt>
                <c:pt idx="406">
                  <c:v>-211138126.47438136</c:v>
                </c:pt>
                <c:pt idx="407">
                  <c:v>-225618392.62163389</c:v>
                </c:pt>
                <c:pt idx="408">
                  <c:v>-237518054.10751516</c:v>
                </c:pt>
                <c:pt idx="409">
                  <c:v>-246241149.01681197</c:v>
                </c:pt>
                <c:pt idx="410">
                  <c:v>-251253580.76022291</c:v>
                </c:pt>
                <c:pt idx="411">
                  <c:v>-252100803.88941509</c:v>
                </c:pt>
                <c:pt idx="412">
                  <c:v>-248423438.44065863</c:v>
                </c:pt>
                <c:pt idx="413">
                  <c:v>-239970342.32425964</c:v>
                </c:pt>
                <c:pt idx="414">
                  <c:v>-226608742.93006143</c:v>
                </c:pt>
                <c:pt idx="415">
                  <c:v>-208331112.44826132</c:v>
                </c:pt>
                <c:pt idx="416">
                  <c:v>-185258564.01940218</c:v>
                </c:pt>
                <c:pt idx="417">
                  <c:v>-157640645.06741083</c:v>
                </c:pt>
                <c:pt idx="418">
                  <c:v>-125851507.18283701</c:v>
                </c:pt>
                <c:pt idx="419">
                  <c:v>-90382535.746621653</c:v>
                </c:pt>
                <c:pt idx="420">
                  <c:v>-51831624.130136706</c:v>
                </c:pt>
                <c:pt idx="421">
                  <c:v>-10889373.847413369</c:v>
                </c:pt>
                <c:pt idx="422">
                  <c:v>31677409.310934156</c:v>
                </c:pt>
                <c:pt idx="423">
                  <c:v>75044474.921929166</c:v>
                </c:pt>
                <c:pt idx="424">
                  <c:v>118350629.60162728</c:v>
                </c:pt>
                <c:pt idx="425">
                  <c:v>160719416.03404024</c:v>
                </c:pt>
                <c:pt idx="426">
                  <c:v>201281369.83553034</c:v>
                </c:pt>
                <c:pt idx="427">
                  <c:v>239196236.95801228</c:v>
                </c:pt>
                <c:pt idx="428">
                  <c:v>273674534.15959585</c:v>
                </c:pt>
                <c:pt idx="429">
                  <c:v>303997852.51165259</c:v>
                </c:pt>
                <c:pt idx="430">
                  <c:v>329537338.47640276</c:v>
                </c:pt>
                <c:pt idx="431">
                  <c:v>349769837.79570735</c:v>
                </c:pt>
                <c:pt idx="432">
                  <c:v>364291252.83303416</c:v>
                </c:pt>
                <c:pt idx="433">
                  <c:v>372826742.23680943</c:v>
                </c:pt>
                <c:pt idx="434">
                  <c:v>375237480.60653156</c:v>
                </c:pt>
                <c:pt idx="435">
                  <c:v>371523792.70047426</c:v>
                </c:pt>
                <c:pt idx="436">
                  <c:v>361824578.85193282</c:v>
                </c:pt>
                <c:pt idx="437">
                  <c:v>346413052.73472548</c:v>
                </c:pt>
                <c:pt idx="438">
                  <c:v>325688916.44590515</c:v>
                </c:pt>
                <c:pt idx="439">
                  <c:v>300167198.08110136</c:v>
                </c:pt>
                <c:pt idx="440">
                  <c:v>270464070.69686562</c:v>
                </c:pt>
                <c:pt idx="441">
                  <c:v>237280056.10315076</c:v>
                </c:pt>
                <c:pt idx="442">
                  <c:v>201381089.89009446</c:v>
                </c:pt>
                <c:pt idx="443">
                  <c:v>163577983.38277364</c:v>
                </c:pt>
                <c:pt idx="444">
                  <c:v>124704862.14549091</c:v>
                </c:pt>
                <c:pt idx="445">
                  <c:v>85597187.97546044</c:v>
                </c:pt>
                <c:pt idx="446">
                  <c:v>47069981.26454626</c:v>
                </c:pt>
                <c:pt idx="447">
                  <c:v>9896852.8973400146</c:v>
                </c:pt>
                <c:pt idx="448">
                  <c:v>-25209570.267929018</c:v>
                </c:pt>
                <c:pt idx="449">
                  <c:v>-57615284.08346568</c:v>
                </c:pt>
                <c:pt idx="450">
                  <c:v>-86780124.957690328</c:v>
                </c:pt>
                <c:pt idx="451">
                  <c:v>-112270152.90082666</c:v>
                </c:pt>
                <c:pt idx="452">
                  <c:v>-133766868.58385064</c:v>
                </c:pt>
                <c:pt idx="453">
                  <c:v>-151073025.33915144</c:v>
                </c:pt>
                <c:pt idx="454">
                  <c:v>-164114895.82266682</c:v>
                </c:pt>
                <c:pt idx="455">
                  <c:v>-172940955.67233658</c:v>
                </c:pt>
                <c:pt idx="456">
                  <c:v>-177717049.97442606</c:v>
                </c:pt>
                <c:pt idx="457">
                  <c:v>-178718209.70328331</c:v>
                </c:pt>
                <c:pt idx="458">
                  <c:v>-176317381.60930002</c:v>
                </c:pt>
                <c:pt idx="459">
                  <c:v>-170971423.52028307</c:v>
                </c:pt>
                <c:pt idx="460">
                  <c:v>-163204795.14537641</c:v>
                </c:pt>
                <c:pt idx="461">
                  <c:v>-153591439.98212981</c:v>
                </c:pt>
                <c:pt idx="462">
                  <c:v>-142735404.94450894</c:v>
                </c:pt>
                <c:pt idx="463">
                  <c:v>-131250779.39140108</c:v>
                </c:pt>
                <c:pt idx="464">
                  <c:v>-119741553.34101491</c:v>
                </c:pt>
                <c:pt idx="465">
                  <c:v>-108781995.29711367</c:v>
                </c:pt>
                <c:pt idx="466">
                  <c:v>-98898133.283147812</c:v>
                </c:pt>
                <c:pt idx="467">
                  <c:v>-90550888.880585492</c:v>
                </c:pt>
                <c:pt idx="468">
                  <c:v>-84121364.288285017</c:v>
                </c:pt>
                <c:pt idx="469">
                  <c:v>-79898718.113396764</c:v>
                </c:pt>
                <c:pt idx="470">
                  <c:v>-78070988.642679572</c:v>
                </c:pt>
                <c:pt idx="471">
                  <c:v>-78719135.96424371</c:v>
                </c:pt>
                <c:pt idx="472">
                  <c:v>-81814479.052026093</c:v>
                </c:pt>
                <c:pt idx="473">
                  <c:v>-87219603.555069089</c:v>
                </c:pt>
                <c:pt idx="474">
                  <c:v>-94692713.464745224</c:v>
                </c:pt>
                <c:pt idx="475">
                  <c:v>-103895298.04290441</c:v>
                </c:pt>
                <c:pt idx="476">
                  <c:v>-114402887.33733095</c:v>
                </c:pt>
                <c:pt idx="477">
                  <c:v>-125718578.13511401</c:v>
                </c:pt>
                <c:pt idx="478">
                  <c:v>-137288929.96627331</c:v>
                </c:pt>
                <c:pt idx="479">
                  <c:v>-148521760.15963331</c:v>
                </c:pt>
                <c:pt idx="480">
                  <c:v>-158805310.02442914</c:v>
                </c:pt>
                <c:pt idx="481">
                  <c:v>-167528212.64360616</c:v>
                </c:pt>
                <c:pt idx="482">
                  <c:v>-174099667.73363447</c:v>
                </c:pt>
                <c:pt idx="483">
                  <c:v>-177969221.28838739</c:v>
                </c:pt>
                <c:pt idx="484">
                  <c:v>-178645557.5182426</c:v>
                </c:pt>
                <c:pt idx="485">
                  <c:v>-175713737.65113938</c:v>
                </c:pt>
                <c:pt idx="486">
                  <c:v>-168850363.71075127</c:v>
                </c:pt>
                <c:pt idx="487">
                  <c:v>-157836204.18324685</c:v>
                </c:pt>
                <c:pt idx="488">
                  <c:v>-142565890.84096357</c:v>
                </c:pt>
                <c:pt idx="489">
                  <c:v>-123054379.82970917</c:v>
                </c:pt>
                <c:pt idx="490">
                  <c:v>-99439963.033688784</c:v>
                </c:pt>
                <c:pt idx="491">
                  <c:v>-71983715.033154577</c:v>
                </c:pt>
                <c:pt idx="492">
                  <c:v>-41065363.80274725</c:v>
                </c:pt>
                <c:pt idx="493">
                  <c:v>-7175676.6982920021</c:v>
                </c:pt>
                <c:pt idx="494">
                  <c:v>29094445.737384543</c:v>
                </c:pt>
                <c:pt idx="495">
                  <c:v>67067879.968315959</c:v>
                </c:pt>
                <c:pt idx="496">
                  <c:v>105997817.92305583</c:v>
                </c:pt>
                <c:pt idx="497">
                  <c:v>145086481.05330887</c:v>
                </c:pt>
                <c:pt idx="498">
                  <c:v>183505493.25895047</c:v>
                </c:pt>
                <c:pt idx="499">
                  <c:v>220417346.58606705</c:v>
                </c:pt>
                <c:pt idx="500">
                  <c:v>254997360.39461413</c:v>
                </c:pt>
                <c:pt idx="501">
                  <c:v>286455518.60192823</c:v>
                </c:pt>
                <c:pt idx="502">
                  <c:v>314057571.11696142</c:v>
                </c:pt>
                <c:pt idx="503">
                  <c:v>337144804.66017348</c:v>
                </c:pt>
                <c:pt idx="504">
                  <c:v>355151924.2828939</c:v>
                </c:pt>
                <c:pt idx="505">
                  <c:v>367622539.03444755</c:v>
                </c:pt>
                <c:pt idx="506">
                  <c:v>374221811.89119244</c:v>
                </c:pt>
                <c:pt idx="507">
                  <c:v>374745913.35643166</c:v>
                </c:pt>
                <c:pt idx="508">
                  <c:v>369128007.79766417</c:v>
                </c:pt>
                <c:pt idx="509">
                  <c:v>357440599.04318869</c:v>
                </c:pt>
                <c:pt idx="510">
                  <c:v>339894164.22429514</c:v>
                </c:pt>
                <c:pt idx="511">
                  <c:v>316832109.38824594</c:v>
                </c:pt>
                <c:pt idx="512">
                  <c:v>288722184.0271787</c:v>
                </c:pt>
                <c:pt idx="513">
                  <c:v>256144591.40104148</c:v>
                </c:pt>
                <c:pt idx="514">
                  <c:v>219777124.52259243</c:v>
                </c:pt>
                <c:pt idx="515">
                  <c:v>180377741.25662944</c:v>
                </c:pt>
                <c:pt idx="516">
                  <c:v>138765063.77194086</c:v>
                </c:pt>
                <c:pt idx="517">
                  <c:v>95797345.519658953</c:v>
                </c:pt>
                <c:pt idx="518">
                  <c:v>52350491.341221996</c:v>
                </c:pt>
                <c:pt idx="519">
                  <c:v>9295742.0234682411</c:v>
                </c:pt>
                <c:pt idx="520">
                  <c:v>-32522357.11045859</c:v>
                </c:pt>
                <c:pt idx="521">
                  <c:v>-72307093.385420889</c:v>
                </c:pt>
                <c:pt idx="522">
                  <c:v>-109329246.33408898</c:v>
                </c:pt>
                <c:pt idx="523">
                  <c:v>-142944729.63122302</c:v>
                </c:pt>
                <c:pt idx="524">
                  <c:v>-172609734.15154698</c:v>
                </c:pt>
                <c:pt idx="525">
                  <c:v>-197892963.30375749</c:v>
                </c:pt>
                <c:pt idx="526">
                  <c:v>-218484635.75919122</c:v>
                </c:pt>
                <c:pt idx="527">
                  <c:v>-234202023.80078438</c:v>
                </c:pt>
                <c:pt idx="528">
                  <c:v>-244991395.08217597</c:v>
                </c:pt>
                <c:pt idx="529">
                  <c:v>-250926328.74050969</c:v>
                </c:pt>
                <c:pt idx="530">
                  <c:v>-252202480.57997954</c:v>
                </c:pt>
                <c:pt idx="531">
                  <c:v>-249128973.45056915</c:v>
                </c:pt>
                <c:pt idx="532">
                  <c:v>-242116685.07226157</c:v>
                </c:pt>
                <c:pt idx="533">
                  <c:v>-231663793.63701031</c:v>
                </c:pt>
                <c:pt idx="534">
                  <c:v>-218339019.03098837</c:v>
                </c:pt>
                <c:pt idx="535">
                  <c:v>-202763062.23547396</c:v>
                </c:pt>
                <c:pt idx="536">
                  <c:v>-185588795.53485894</c:v>
                </c:pt>
                <c:pt idx="537">
                  <c:v>-167480790.15582934</c:v>
                </c:pt>
                <c:pt idx="538">
                  <c:v>-149094784.91939634</c:v>
                </c:pt>
                <c:pt idx="539">
                  <c:v>-131057698.93533565</c:v>
                </c:pt>
                <c:pt idx="540">
                  <c:v>-113948773.34107707</c:v>
                </c:pt>
                <c:pt idx="541">
                  <c:v>-98282392.122724235</c:v>
                </c:pt>
                <c:pt idx="542">
                  <c:v>-84493081.182357311</c:v>
                </c:pt>
                <c:pt idx="543">
                  <c:v>-72923119.519702792</c:v>
                </c:pt>
                <c:pt idx="544">
                  <c:v>-63813118.580306083</c:v>
                </c:pt>
                <c:pt idx="545">
                  <c:v>-57295837.750429779</c:v>
                </c:pt>
                <c:pt idx="546">
                  <c:v>-53393408.210213959</c:v>
                </c:pt>
                <c:pt idx="547">
                  <c:v>-52018036.67238608</c:v>
                </c:pt>
                <c:pt idx="548">
                  <c:v>-52976157.856214866</c:v>
                </c:pt>
                <c:pt idx="549">
                  <c:v>-55975902.854875848</c:v>
                </c:pt>
                <c:pt idx="550">
                  <c:v>-60637652.798917249</c:v>
                </c:pt>
                <c:pt idx="551">
                  <c:v>-66507356.235018022</c:v>
                </c:pt>
                <c:pt idx="552">
                  <c:v>-73072207.067176372</c:v>
                </c:pt>
                <c:pt idx="553">
                  <c:v>-79778210.113954261</c:v>
                </c:pt>
                <c:pt idx="554">
                  <c:v>-86049105.346740291</c:v>
                </c:pt>
                <c:pt idx="555">
                  <c:v>-91306081.316899121</c:v>
                </c:pt>
                <c:pt idx="556">
                  <c:v>-94987684.334886283</c:v>
                </c:pt>
                <c:pt idx="557">
                  <c:v>-96569323.331596658</c:v>
                </c:pt>
                <c:pt idx="558">
                  <c:v>-95581781.210977495</c:v>
                </c:pt>
                <c:pt idx="559">
                  <c:v>-91628171.585558891</c:v>
                </c:pt>
                <c:pt idx="560">
                  <c:v>-84398824.268279269</c:v>
                </c:pt>
                <c:pt idx="561">
                  <c:v>-73683642.494853452</c:v>
                </c:pt>
                <c:pt idx="562">
                  <c:v>-59381547.853750974</c:v>
                </c:pt>
                <c:pt idx="563">
                  <c:v>-41506713.19981581</c:v>
                </c:pt>
                <c:pt idx="564">
                  <c:v>-20191376.989824742</c:v>
                </c:pt>
                <c:pt idx="565">
                  <c:v>4314868.186911881</c:v>
                </c:pt>
                <c:pt idx="566">
                  <c:v>31649317.472233087</c:v>
                </c:pt>
                <c:pt idx="567">
                  <c:v>61343827.613547623</c:v>
                </c:pt>
                <c:pt idx="568">
                  <c:v>92835724.135258183</c:v>
                </c:pt>
                <c:pt idx="569">
                  <c:v>125481648.31015271</c:v>
                </c:pt>
                <c:pt idx="570">
                  <c:v>158573963.94217741</c:v>
                </c:pt>
                <c:pt idx="571">
                  <c:v>191359268.28027642</c:v>
                </c:pt>
                <c:pt idx="572">
                  <c:v>223058488.68825725</c:v>
                </c:pt>
                <c:pt idx="573">
                  <c:v>252887998.8221561</c:v>
                </c:pt>
                <c:pt idx="574">
                  <c:v>280081156.4117775</c:v>
                </c:pt>
                <c:pt idx="575">
                  <c:v>303909650.23809266</c:v>
                </c:pt>
                <c:pt idx="576">
                  <c:v>323704046.97999543</c:v>
                </c:pt>
                <c:pt idx="577">
                  <c:v>338872949.2035414</c:v>
                </c:pt>
                <c:pt idx="578">
                  <c:v>348920213.30999148</c:v>
                </c:pt>
                <c:pt idx="579">
                  <c:v>353459729.68387854</c:v>
                </c:pt>
                <c:pt idx="580">
                  <c:v>352227335.06874973</c:v>
                </c:pt>
                <c:pt idx="581">
                  <c:v>345089507.41220677</c:v>
                </c:pt>
                <c:pt idx="582">
                  <c:v>332048583.77063656</c:v>
                </c:pt>
                <c:pt idx="583">
                  <c:v>313244339.76245582</c:v>
                </c:pt>
                <c:pt idx="584">
                  <c:v>288951871.70313072</c:v>
                </c:pt>
                <c:pt idx="585">
                  <c:v>259575827.00485244</c:v>
                </c:pt>
                <c:pt idx="586">
                  <c:v>225641131.68431461</c:v>
                </c:pt>
                <c:pt idx="587">
                  <c:v>187780462.9331736</c:v>
                </c:pt>
                <c:pt idx="588">
                  <c:v>146718806.82493061</c:v>
                </c:pt>
                <c:pt idx="589">
                  <c:v>103255523.71759021</c:v>
                </c:pt>
                <c:pt idx="590">
                  <c:v>58244414.397649802</c:v>
                </c:pt>
                <c:pt idx="591">
                  <c:v>12572336.477026945</c:v>
                </c:pt>
                <c:pt idx="592">
                  <c:v>-32863038.61838568</c:v>
                </c:pt>
                <c:pt idx="593">
                  <c:v>-77175713.710496202</c:v>
                </c:pt>
                <c:pt idx="594">
                  <c:v>-119513478.09838021</c:v>
                </c:pt>
                <c:pt idx="595">
                  <c:v>-159079034.22552496</c:v>
                </c:pt>
                <c:pt idx="596">
                  <c:v>-195149557.56254235</c:v>
                </c:pt>
                <c:pt idx="597">
                  <c:v>-227094153.52130973</c:v>
                </c:pt>
                <c:pt idx="598">
                  <c:v>-254388735.48900384</c:v>
                </c:pt>
                <c:pt idx="599">
                  <c:v>-276627921.84192836</c:v>
                </c:pt>
                <c:pt idx="600">
                  <c:v>-293533634.94761229</c:v>
                </c:pt>
                <c:pt idx="601">
                  <c:v>-304960179.24055958</c:v>
                </c:pt>
                <c:pt idx="602">
                  <c:v>-310895675.75849682</c:v>
                </c:pt>
                <c:pt idx="603">
                  <c:v>-311459834.1696856</c:v>
                </c:pt>
                <c:pt idx="604">
                  <c:v>-306898147.33140355</c:v>
                </c:pt>
                <c:pt idx="605">
                  <c:v>-297572694.808963</c:v>
                </c:pt>
                <c:pt idx="606">
                  <c:v>-283949837.64485258</c:v>
                </c:pt>
                <c:pt idx="607">
                  <c:v>-266585174.25045943</c:v>
                </c:pt>
                <c:pt idx="608">
                  <c:v>-246106204.08975419</c:v>
                </c:pt>
                <c:pt idx="609">
                  <c:v>-223193209.63887763</c:v>
                </c:pt>
                <c:pt idx="610">
                  <c:v>-198558916.1162509</c:v>
                </c:pt>
                <c:pt idx="611">
                  <c:v>-172927521.29067728</c:v>
                </c:pt>
                <c:pt idx="612">
                  <c:v>-147013703.36369461</c:v>
                </c:pt>
                <c:pt idx="613">
                  <c:v>-121502213.05466966</c:v>
                </c:pt>
                <c:pt idx="614">
                  <c:v>-97028636.667028755</c:v>
                </c:pt>
                <c:pt idx="615">
                  <c:v>-74161880.659680083</c:v>
                </c:pt>
                <c:pt idx="616">
                  <c:v>-53388876.154584497</c:v>
                </c:pt>
                <c:pt idx="617">
                  <c:v>-35101935.401274651</c:v>
                </c:pt>
                <c:pt idx="618">
                  <c:v>-19589113.426186025</c:v>
                </c:pt>
                <c:pt idx="619">
                  <c:v>-7027839.2092646658</c:v>
                </c:pt>
                <c:pt idx="620">
                  <c:v>2518015.6664674282</c:v>
                </c:pt>
                <c:pt idx="621">
                  <c:v>9097564.0587692708</c:v>
                </c:pt>
                <c:pt idx="622">
                  <c:v>12868862.065489352</c:v>
                </c:pt>
                <c:pt idx="623">
                  <c:v>14091537.339272141</c:v>
                </c:pt>
                <c:pt idx="624">
                  <c:v>13116322.231678739</c:v>
                </c:pt>
                <c:pt idx="625">
                  <c:v>10371817.666328043</c:v>
                </c:pt>
                <c:pt idx="626">
                  <c:v>6348894.6348631307</c:v>
                </c:pt>
                <c:pt idx="627">
                  <c:v>1583209.2683333009</c:v>
                </c:pt>
                <c:pt idx="628">
                  <c:v>-3363637.4392673764</c:v>
                </c:pt>
                <c:pt idx="629">
                  <c:v>-7923724.5836524367</c:v>
                </c:pt>
                <c:pt idx="630">
                  <c:v>-11542627.388134576</c:v>
                </c:pt>
                <c:pt idx="631">
                  <c:v>-13698825.154752582</c:v>
                </c:pt>
                <c:pt idx="632">
                  <c:v>-13922113.875711784</c:v>
                </c:pt>
                <c:pt idx="633">
                  <c:v>-11810465.326333031</c:v>
                </c:pt>
                <c:pt idx="634">
                  <c:v>-7044819.848597765</c:v>
                </c:pt>
                <c:pt idx="635">
                  <c:v>598639.57721891999</c:v>
                </c:pt>
                <c:pt idx="636">
                  <c:v>11239110.734249324</c:v>
                </c:pt>
                <c:pt idx="637">
                  <c:v>24884987.042943269</c:v>
                </c:pt>
                <c:pt idx="638">
                  <c:v>41431064.475912362</c:v>
                </c:pt>
                <c:pt idx="639">
                  <c:v>60659241.689574152</c:v>
                </c:pt>
                <c:pt idx="640">
                  <c:v>82242712.071650609</c:v>
                </c:pt>
                <c:pt idx="641">
                  <c:v>105753543.81126669</c:v>
                </c:pt>
                <c:pt idx="642">
                  <c:v>130673444.36417982</c:v>
                </c:pt>
                <c:pt idx="643">
                  <c:v>156407411.70134616</c:v>
                </c:pt>
                <c:pt idx="644">
                  <c:v>182299889.22197214</c:v>
                </c:pt>
                <c:pt idx="645">
                  <c:v>207652966.6660423</c:v>
                </c:pt>
                <c:pt idx="646">
                  <c:v>231746107.94432482</c:v>
                </c:pt>
                <c:pt idx="647">
                  <c:v>253856840.30648124</c:v>
                </c:pt>
                <c:pt idx="648">
                  <c:v>273281809.0506677</c:v>
                </c:pt>
                <c:pt idx="649">
                  <c:v>289357588.93235445</c:v>
                </c:pt>
                <c:pt idx="650">
                  <c:v>301480647.95239598</c:v>
                </c:pt>
                <c:pt idx="651">
                  <c:v>309125881.18450636</c:v>
                </c:pt>
                <c:pt idx="652">
                  <c:v>311863171.12628961</c:v>
                </c:pt>
                <c:pt idx="653">
                  <c:v>309371485.6262244</c:v>
                </c:pt>
                <c:pt idx="654">
                  <c:v>301450093.19676918</c:v>
                </c:pt>
                <c:pt idx="655">
                  <c:v>288026556.50720125</c:v>
                </c:pt>
                <c:pt idx="656">
                  <c:v>269161255.74097568</c:v>
                </c:pt>
                <c:pt idx="657">
                  <c:v>245048291.69730777</c:v>
                </c:pt>
                <c:pt idx="658">
                  <c:v>216012721.19905168</c:v>
                </c:pt>
                <c:pt idx="659">
                  <c:v>182504181.5922969</c:v>
                </c:pt>
                <c:pt idx="660">
                  <c:v>145087063.89482078</c:v>
                </c:pt>
                <c:pt idx="661">
                  <c:v>104427492.51833381</c:v>
                </c:pt>
                <c:pt idx="662">
                  <c:v>61277460.626861982</c:v>
                </c:pt>
                <c:pt idx="663">
                  <c:v>16456551.480192756</c:v>
                </c:pt>
                <c:pt idx="664">
                  <c:v>-29168254.790201589</c:v>
                </c:pt>
                <c:pt idx="665">
                  <c:v>-74704134.603492498</c:v>
                </c:pt>
                <c:pt idx="666">
                  <c:v>-119254741.01635046</c:v>
                </c:pt>
                <c:pt idx="667">
                  <c:v>-161942674.66267979</c:v>
                </c:pt>
                <c:pt idx="668">
                  <c:v>-201931484.98649943</c:v>
                </c:pt>
                <c:pt idx="669">
                  <c:v>-238446594.13043925</c:v>
                </c:pt>
                <c:pt idx="670">
                  <c:v>-270794566.06704569</c:v>
                </c:pt>
                <c:pt idx="671">
                  <c:v>-298380190.22284055</c:v>
                </c:pt>
                <c:pt idx="672">
                  <c:v>-320720910.60888416</c:v>
                </c:pt>
                <c:pt idx="673">
                  <c:v>-337458206.56604123</c:v>
                </c:pt>
                <c:pt idx="674">
                  <c:v>-348365617.50459015</c:v>
                </c:pt>
                <c:pt idx="675">
                  <c:v>-353353198.99237466</c:v>
                </c:pt>
                <c:pt idx="676">
                  <c:v>-352468298.49933243</c:v>
                </c:pt>
                <c:pt idx="677">
                  <c:v>-345892643.14432591</c:v>
                </c:pt>
                <c:pt idx="678">
                  <c:v>-333935835.92975354</c:v>
                </c:pt>
                <c:pt idx="679">
                  <c:v>-317025458.20599264</c:v>
                </c:pt>
                <c:pt idx="680">
                  <c:v>-295694071.58035833</c:v>
                </c:pt>
                <c:pt idx="681">
                  <c:v>-270563499.44079012</c:v>
                </c:pt>
                <c:pt idx="682">
                  <c:v>-242326844.21553096</c:v>
                </c:pt>
                <c:pt idx="683">
                  <c:v>-211728759.26707155</c:v>
                </c:pt>
                <c:pt idx="684">
                  <c:v>-179544542.13192686</c:v>
                </c:pt>
                <c:pt idx="685">
                  <c:v>-146558647.30921379</c:v>
                </c:pt>
                <c:pt idx="686">
                  <c:v>-113543231.08277692</c:v>
                </c:pt>
                <c:pt idx="687">
                  <c:v>-81237337.541775286</c:v>
                </c:pt>
                <c:pt idx="688">
                  <c:v>-50327314.158447534</c:v>
                </c:pt>
                <c:pt idx="689">
                  <c:v>-21429007.607744172</c:v>
                </c:pt>
                <c:pt idx="690">
                  <c:v>4927762.9241907001</c:v>
                </c:pt>
                <c:pt idx="691">
                  <c:v>28312025.33920598</c:v>
                </c:pt>
                <c:pt idx="692">
                  <c:v>48401417.413806811</c:v>
                </c:pt>
                <c:pt idx="693">
                  <c:v>64988632.85796468</c:v>
                </c:pt>
                <c:pt idx="694">
                  <c:v>77984387.854802519</c:v>
                </c:pt>
                <c:pt idx="695">
                  <c:v>87416846.92053619</c:v>
                </c:pt>
                <c:pt idx="696">
                  <c:v>93427550.120928839</c:v>
                </c:pt>
                <c:pt idx="697">
                  <c:v>96263985.459014639</c:v>
                </c:pt>
                <c:pt idx="698">
                  <c:v>96269047.667634949</c:v>
                </c:pt>
                <c:pt idx="699">
                  <c:v>93867714.884749949</c:v>
                </c:pt>
                <c:pt idx="700">
                  <c:v>89551355.154278964</c:v>
                </c:pt>
                <c:pt idx="701">
                  <c:v>83860143.058062702</c:v>
                </c:pt>
                <c:pt idx="702">
                  <c:v>77364121.074734181</c:v>
                </c:pt>
                <c:pt idx="703">
                  <c:v>70643478.914631486</c:v>
                </c:pt>
                <c:pt idx="704">
                  <c:v>64268645.986042067</c:v>
                </c:pt>
                <c:pt idx="705">
                  <c:v>58780796.68000491</c:v>
                </c:pt>
                <c:pt idx="706">
                  <c:v>54673355.195431903</c:v>
                </c:pt>
                <c:pt idx="707">
                  <c:v>52375056.545411944</c:v>
                </c:pt>
                <c:pt idx="708">
                  <c:v>52235074.067079037</c:v>
                </c:pt>
                <c:pt idx="709">
                  <c:v>54510662.548166454</c:v>
                </c:pt>
                <c:pt idx="710">
                  <c:v>59357691.761528015</c:v>
                </c:pt>
                <c:pt idx="711">
                  <c:v>66824359.921520442</c:v>
                </c:pt>
                <c:pt idx="712">
                  <c:v>76848282.817651361</c:v>
                </c:pt>
                <c:pt idx="713">
                  <c:v>89257054.86127919</c:v>
                </c:pt>
                <c:pt idx="714">
                  <c:v>103772275.8872546</c:v>
                </c:pt>
                <c:pt idx="715">
                  <c:v>120016935.25500232</c:v>
                </c:pt>
                <c:pt idx="716">
                  <c:v>137525945.56114125</c:v>
                </c:pt>
                <c:pt idx="717">
                  <c:v>155759524.98895836</c:v>
                </c:pt>
                <c:pt idx="718">
                  <c:v>174119042.68856192</c:v>
                </c:pt>
                <c:pt idx="719">
                  <c:v>191964868.06547397</c:v>
                </c:pt>
                <c:pt idx="720">
                  <c:v>208635704.59469825</c:v>
                </c:pt>
                <c:pt idx="721">
                  <c:v>223468843.52923194</c:v>
                </c:pt>
                <c:pt idx="722">
                  <c:v>235820743.96106088</c:v>
                </c:pt>
                <c:pt idx="723">
                  <c:v>245087333.97170943</c:v>
                </c:pt>
                <c:pt idx="724">
                  <c:v>250723433.43494415</c:v>
                </c:pt>
                <c:pt idx="725">
                  <c:v>252260722.25643793</c:v>
                </c:pt>
                <c:pt idx="726">
                  <c:v>249323717.80135962</c:v>
                </c:pt>
                <c:pt idx="727">
                  <c:v>241643280.83489963</c:v>
                </c:pt>
                <c:pt idx="728">
                  <c:v>229067238.89488542</c:v>
                </c:pt>
                <c:pt idx="729">
                  <c:v>211567797.63732043</c:v>
                </c:pt>
                <c:pt idx="730">
                  <c:v>189245502.00322318</c:v>
                </c:pt>
                <c:pt idx="731">
                  <c:v>162329607.42708027</c:v>
                </c:pt>
                <c:pt idx="732">
                  <c:v>131174823.91588719</c:v>
                </c:pt>
                <c:pt idx="733">
                  <c:v>96254499.722553551</c:v>
                </c:pt>
                <c:pt idx="734">
                  <c:v>58150413.528110527</c:v>
                </c:pt>
                <c:pt idx="735">
                  <c:v>17539441.591538757</c:v>
                </c:pt>
                <c:pt idx="736">
                  <c:v>-24822543.586548142</c:v>
                </c:pt>
                <c:pt idx="737">
                  <c:v>-68119106.506563202</c:v>
                </c:pt>
                <c:pt idx="738">
                  <c:v>-111493509.56880738</c:v>
                </c:pt>
                <c:pt idx="739">
                  <c:v>-154070244.02575022</c:v>
                </c:pt>
                <c:pt idx="740">
                  <c:v>-194977235.89342812</c:v>
                </c:pt>
                <c:pt idx="741">
                  <c:v>-233368111.1855008</c:v>
                </c:pt>
                <c:pt idx="742">
                  <c:v>-268443901.84134555</c:v>
                </c:pt>
                <c:pt idx="743">
                  <c:v>-299473588.37444067</c:v>
                </c:pt>
                <c:pt idx="744">
                  <c:v>-325812907.15821177</c:v>
                </c:pt>
                <c:pt idx="745">
                  <c:v>-346920898.48780799</c:v>
                </c:pt>
                <c:pt idx="746">
                  <c:v>-362373734.73184556</c:v>
                </c:pt>
                <c:pt idx="747">
                  <c:v>-371875444.2129693</c:v>
                </c:pt>
                <c:pt idx="748">
                  <c:v>-375265233.74623156</c:v>
                </c:pt>
                <c:pt idx="749">
                  <c:v>-372521208.52124953</c:v>
                </c:pt>
                <c:pt idx="750">
                  <c:v>-363760389.49565005</c:v>
                </c:pt>
                <c:pt idx="751">
                  <c:v>-349235032.76713055</c:v>
                </c:pt>
                <c:pt idx="752">
                  <c:v>-329325359.5222286</c:v>
                </c:pt>
                <c:pt idx="753">
                  <c:v>-304528906.13966906</c:v>
                </c:pt>
                <c:pt idx="754">
                  <c:v>-275446798.96376169</c:v>
                </c:pt>
                <c:pt idx="755">
                  <c:v>-242767344.44225585</c:v>
                </c:pt>
                <c:pt idx="756">
                  <c:v>-207247400.27837011</c:v>
                </c:pt>
                <c:pt idx="757">
                  <c:v>-169692054.83775532</c:v>
                </c:pt>
                <c:pt idx="758">
                  <c:v>-130933188.52101244</c:v>
                </c:pt>
                <c:pt idx="759">
                  <c:v>-91807520.840203881</c:v>
                </c:pt>
                <c:pt idx="760">
                  <c:v>-53134759.675946951</c:v>
                </c:pt>
                <c:pt idx="761">
                  <c:v>-15696464.289051786</c:v>
                </c:pt>
                <c:pt idx="762">
                  <c:v>19783788.724402666</c:v>
                </c:pt>
                <c:pt idx="763">
                  <c:v>52658386.554417536</c:v>
                </c:pt>
                <c:pt idx="764">
                  <c:v>82371313.282346994</c:v>
                </c:pt>
                <c:pt idx="765">
                  <c:v>108471008.85055798</c:v>
                </c:pt>
                <c:pt idx="766">
                  <c:v>130620108.83606648</c:v>
                </c:pt>
                <c:pt idx="767">
                  <c:v>148601810.76713172</c:v>
                </c:pt>
                <c:pt idx="768">
                  <c:v>162322710.63709494</c:v>
                </c:pt>
                <c:pt idx="769">
                  <c:v>171812055.47214478</c:v>
                </c:pt>
                <c:pt idx="770">
                  <c:v>177217461.34961265</c:v>
                </c:pt>
                <c:pt idx="771">
                  <c:v>178797248.15360278</c:v>
                </c:pt>
                <c:pt idx="772">
                  <c:v>176909639.65804732</c:v>
                </c:pt>
                <c:pt idx="773">
                  <c:v>171999167.44022059</c:v>
                </c:pt>
                <c:pt idx="774">
                  <c:v>164580697.06186646</c:v>
                </c:pt>
                <c:pt idx="775">
                  <c:v>155221562.61113182</c:v>
                </c:pt>
                <c:pt idx="776">
                  <c:v>144522349.13372299</c:v>
                </c:pt>
                <c:pt idx="777">
                  <c:v>133096900.16355875</c:v>
                </c:pt>
                <c:pt idx="778">
                  <c:v>121552148.41698888</c:v>
                </c:pt>
                <c:pt idx="779">
                  <c:v>110468371.14986107</c:v>
                </c:pt>
                <c:pt idx="780">
                  <c:v>100380457.60913539</c:v>
                </c:pt>
                <c:pt idx="781">
                  <c:v>91760744.859422445</c:v>
                </c:pt>
                <c:pt idx="782">
                  <c:v>85003930.945010334</c:v>
                </c:pt>
                <c:pt idx="783">
                  <c:v>80414512.239884466</c:v>
                </c:pt>
                <c:pt idx="784">
                  <c:v>78197116.751236886</c:v>
                </c:pt>
                <c:pt idx="785">
                  <c:v>78450019.259192586</c:v>
                </c:pt>
                <c:pt idx="786">
                  <c:v>81162029.992320389</c:v>
                </c:pt>
                <c:pt idx="787">
                  <c:v>86212848.790290475</c:v>
                </c:pt>
                <c:pt idx="788">
                  <c:v>93376874.287575215</c:v>
                </c:pt>
                <c:pt idx="789">
                  <c:v>102330355.538422</c:v>
                </c:pt>
                <c:pt idx="790">
                  <c:v>112661674.65775651</c:v>
                </c:pt>
                <c:pt idx="791">
                  <c:v>123884456.34502083</c:v>
                </c:pt>
                <c:pt idx="792">
                  <c:v>135453116.28064626</c:v>
                </c:pt>
                <c:pt idx="793">
                  <c:v>146780387.77570954</c:v>
                </c:pt>
                <c:pt idx="794">
                  <c:v>157256306.82571799</c:v>
                </c:pt>
                <c:pt idx="795">
                  <c:v>166268091.59544468</c:v>
                </c:pt>
                <c:pt idx="796">
                  <c:v>173220324.63153911</c:v>
                </c:pt>
                <c:pt idx="797">
                  <c:v>177554835.57920915</c:v>
                </c:pt>
                <c:pt idx="798">
                  <c:v>178769689.18568322</c:v>
                </c:pt>
                <c:pt idx="799">
                  <c:v>176436707.71817759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2D-4F2E-9716-BB06BF45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45968"/>
        <c:axId val="187946528"/>
      </c:scatterChart>
      <c:valAx>
        <c:axId val="1879459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87946528"/>
        <c:crosses val="autoZero"/>
        <c:crossBetween val="midCat"/>
      </c:valAx>
      <c:valAx>
        <c:axId val="1879465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87945968"/>
        <c:crosses val="autoZero"/>
        <c:crossBetween val="midCat"/>
      </c:valAx>
      <c:spPr>
        <a:noFill/>
        <a:ln>
          <a:solidFill>
            <a:srgbClr val="FF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'Аналогичная задача (циклоида) '!$B$1</c:f>
              <c:strCache>
                <c:ptCount val="1"/>
                <c:pt idx="0">
                  <c:v>y</c:v>
                </c:pt>
              </c:strCache>
            </c:strRef>
          </c:tx>
          <c:spPr>
            <a:ln w="571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'Аналогичная задача (циклоида) '!$A$2:$A$151</c:f>
              <c:numCache>
                <c:formatCode>General</c:formatCode>
                <c:ptCount val="150"/>
                <c:pt idx="0">
                  <c:v>6.6533460246939735E-4</c:v>
                </c:pt>
                <c:pt idx="1">
                  <c:v>5.2908288456747499E-3</c:v>
                </c:pt>
                <c:pt idx="2">
                  <c:v>1.7678763302482303E-2</c:v>
                </c:pt>
                <c:pt idx="3">
                  <c:v>4.1321954550238627E-2</c:v>
                </c:pt>
                <c:pt idx="4">
                  <c:v>7.9264507596051748E-2</c:v>
                </c:pt>
                <c:pt idx="5">
                  <c:v>0.13398045701638683</c:v>
                </c:pt>
                <c:pt idx="6">
                  <c:v>0.20727513500576988</c:v>
                </c:pt>
                <c:pt idx="7">
                  <c:v>0.30021319847924749</c:v>
                </c:pt>
                <c:pt idx="8">
                  <c:v>0.41307618456090245</c:v>
                </c:pt>
                <c:pt idx="9">
                  <c:v>0.54535128658715915</c:v>
                </c:pt>
                <c:pt idx="10">
                  <c:v>0.69575179809020504</c:v>
                </c:pt>
                <c:pt idx="11">
                  <c:v>0.86226840972442442</c:v>
                </c:pt>
                <c:pt idx="12">
                  <c:v>1.0422493140892679</c:v>
                </c:pt>
                <c:pt idx="13">
                  <c:v>1.2325059249220474</c:v>
                </c:pt>
                <c:pt idx="14">
                  <c:v>1.4294399959700663</c:v>
                </c:pt>
                <c:pt idx="15">
                  <c:v>1.6291870717137902</c:v>
                </c:pt>
                <c:pt idx="16">
                  <c:v>1.8277705510134155</c:v>
                </c:pt>
                <c:pt idx="17">
                  <c:v>2.0212602216474265</c:v>
                </c:pt>
                <c:pt idx="18">
                  <c:v>2.2059289454713595</c:v>
                </c:pt>
                <c:pt idx="19">
                  <c:v>2.3784012476539642</c:v>
                </c:pt>
                <c:pt idx="20">
                  <c:v>2.5357878862067942</c:v>
                </c:pt>
                <c:pt idx="21">
                  <c:v>2.6758010369447582</c:v>
                </c:pt>
                <c:pt idx="22">
                  <c:v>2.796845501816732</c:v>
                </c:pt>
                <c:pt idx="23">
                  <c:v>2.8980823044179203</c:v>
                </c:pt>
                <c:pt idx="24">
                  <c:v>2.9794621373315691</c:v>
                </c:pt>
                <c:pt idx="25">
                  <c:v>3.0417273278600767</c:v>
                </c:pt>
                <c:pt idx="26">
                  <c:v>3.0863822437779938</c:v>
                </c:pt>
                <c:pt idx="27">
                  <c:v>3.1156333189361605</c:v>
                </c:pt>
                <c:pt idx="28">
                  <c:v>3.1323010897068784</c:v>
                </c:pt>
                <c:pt idx="29">
                  <c:v>3.1397077490994629</c:v>
                </c:pt>
                <c:pt idx="30">
                  <c:v>3.1415447014087481</c:v>
                </c:pt>
                <c:pt idx="31">
                  <c:v>3.1417253975747532</c:v>
                </c:pt>
                <c:pt idx="32">
                  <c:v>3.144229318243311</c:v>
                </c:pt>
                <c:pt idx="33">
                  <c:v>3.1529433244306957</c:v>
                </c:pt>
                <c:pt idx="34">
                  <c:v>3.1715067006406055</c:v>
                </c:pt>
                <c:pt idx="35">
                  <c:v>3.2031660680754235</c:v>
                </c:pt>
                <c:pt idx="36">
                  <c:v>3.2506459520941866</c:v>
                </c:pt>
                <c:pt idx="37">
                  <c:v>3.3160401639842565</c:v>
                </c:pt>
                <c:pt idx="38">
                  <c:v>3.4007283273126974</c:v>
                </c:pt>
                <c:pt idx="39">
                  <c:v>3.5053208766883093</c:v>
                </c:pt>
                <c:pt idx="40">
                  <c:v>3.6296347216601133</c:v>
                </c:pt>
                <c:pt idx="41">
                  <c:v>3.77270054595586</c:v>
                </c:pt>
                <c:pt idx="42">
                  <c:v>3.932801451062943</c:v>
                </c:pt>
                <c:pt idx="43">
                  <c:v>4.1075414035541193</c:v>
                </c:pt>
                <c:pt idx="44">
                  <c:v>4.2939407573791213</c:v>
                </c:pt>
                <c:pt idx="45">
                  <c:v>4.4885550429498755</c:v>
                </c:pt>
                <c:pt idx="46">
                  <c:v>4.6876122872733212</c:v>
                </c:pt>
                <c:pt idx="47">
                  <c:v>4.88716339061149</c:v>
                </c:pt>
                <c:pt idx="48">
                  <c:v>5.0832395646259645</c:v>
                </c:pt>
                <c:pt idx="49">
                  <c:v>5.2720105554446848</c:v>
                </c:pt>
                <c:pt idx="50">
                  <c:v>5.4499373437967709</c:v>
                </c:pt>
                <c:pt idx="51">
                  <c:v>5.6139132345428271</c:v>
                </c:pt>
                <c:pt idx="52">
                  <c:v>5.7613877108064031</c:v>
                </c:pt>
                <c:pt idx="53">
                  <c:v>5.8904681150332463</c:v>
                </c:pt>
                <c:pt idx="54">
                  <c:v>5.999995103275352</c:v>
                </c:pt>
                <c:pt idx="55">
                  <c:v>6.0895888645756582</c:v>
                </c:pt>
                <c:pt idx="56">
                  <c:v>6.1596642628323384</c:v>
                </c:pt>
                <c:pt idx="57">
                  <c:v>6.211414297484354</c:v>
                </c:pt>
                <c:pt idx="58">
                  <c:v>6.2467625423885611</c:v>
                </c:pt>
                <c:pt idx="59">
                  <c:v>6.2682864590002172</c:v>
                </c:pt>
                <c:pt idx="60">
                  <c:v>6.2791146411184142</c:v>
                </c:pt>
                <c:pt idx="61">
                  <c:v>6.2828020877241553</c:v>
                </c:pt>
                <c:pt idx="62">
                  <c:v>6.2831884763894319</c:v>
                </c:pt>
                <c:pt idx="63">
                  <c:v>6.2842450874492313</c:v>
                </c:pt>
                <c:pt idx="64">
                  <c:v>6.2899164815866797</c:v>
                </c:pt>
                <c:pt idx="65">
                  <c:v>6.3039632426463879</c:v>
                </c:pt>
                <c:pt idx="66">
                  <c:v>6.3298120550237762</c:v>
                </c:pt>
                <c:pt idx="67">
                  <c:v>6.3704190925717521</c:v>
                </c:pt>
                <c:pt idx="68">
                  <c:v>6.4281521652779476</c:v>
                </c:pt>
                <c:pt idx="69">
                  <c:v>6.5046963221525651</c:v>
                </c:pt>
                <c:pt idx="70">
                  <c:v>6.6009866736418186</c:v>
                </c:pt>
                <c:pt idx="71">
                  <c:v>6.7171711117253619</c:v>
                </c:pt>
                <c:pt idx="72">
                  <c:v>6.8526044139297477</c:v>
                </c:pt>
                <c:pt idx="73">
                  <c:v>7.0058739663123424</c:v>
                </c:pt>
                <c:pt idx="74">
                  <c:v>7.174856079921442</c:v>
                </c:pt>
                <c:pt idx="75">
                  <c:v>7.3568006555730996</c:v>
                </c:pt>
                <c:pt idx="76">
                  <c:v>7.5484408216271488</c:v>
                </c:pt>
                <c:pt idx="77">
                  <c:v>7.746123173850278</c:v>
                </c:pt>
                <c:pt idx="78">
                  <c:v>7.9459534251138413</c:v>
                </c:pt>
                <c:pt idx="79">
                  <c:v>8.1439516583325329</c:v>
                </c:pt>
                <c:pt idx="80">
                  <c:v>8.3362109931992325</c:v>
                </c:pt>
                <c:pt idx="81">
                  <c:v>8.5190533411739722</c:v>
                </c:pt>
                <c:pt idx="82">
                  <c:v>8.6891760392671493</c:v>
                </c:pt>
                <c:pt idx="83">
                  <c:v>8.8437835167907526</c:v>
                </c:pt>
                <c:pt idx="84">
                  <c:v>8.9806987459397778</c:v>
                </c:pt>
                <c:pt idx="85">
                  <c:v>9.0984500330207982</c:v>
                </c:pt>
                <c:pt idx="86">
                  <c:v>9.1963296902353164</c:v>
                </c:pt>
                <c:pt idx="87">
                  <c:v>9.2744222489590626</c:v>
                </c:pt>
                <c:pt idx="88">
                  <c:v>9.3336010897427908</c:v>
                </c:pt>
                <c:pt idx="89">
                  <c:v>9.3754936233858377</c:v>
                </c:pt>
                <c:pt idx="90">
                  <c:v>9.4024164112031414</c:v>
                </c:pt>
                <c:pt idx="91">
                  <c:v>9.4172828110359479</c:v>
                </c:pt>
                <c:pt idx="92">
                  <c:v>9.4234868308683115</c:v>
                </c:pt>
                <c:pt idx="93">
                  <c:v>9.4247678204391843</c:v>
                </c:pt>
                <c:pt idx="94">
                  <c:v>9.4250613951685231</c:v>
                </c:pt>
                <c:pt idx="95">
                  <c:v>9.4283425355900512</c:v>
                </c:pt>
                <c:pt idx="96">
                  <c:v>9.4384671174211512</c:v>
                </c:pt>
                <c:pt idx="97">
                  <c:v>9.4590181899659331</c:v>
                </c:pt>
                <c:pt idx="98">
                  <c:v>9.4931631312464475</c:v>
                </c:pt>
                <c:pt idx="99">
                  <c:v>9.5435273746361862</c:v>
                </c:pt>
                <c:pt idx="100">
                  <c:v>9.6120897411165114</c:v>
                </c:pt>
                <c:pt idx="101">
                  <c:v>9.7001035499286647</c:v>
                </c:pt>
                <c:pt idx="102">
                  <c:v>9.8080466526906918</c:v>
                </c:pt>
                <c:pt idx="103">
                  <c:v>9.9356023829613793</c:v>
                </c:pt>
                <c:pt idx="104">
                  <c:v>10.081672180731973</c:v>
                </c:pt>
                <c:pt idx="105">
                  <c:v>10.244419388547009</c:v>
                </c:pt>
                <c:pt idx="106">
                  <c:v>10.421342473241168</c:v>
                </c:pt>
                <c:pt idx="107">
                  <c:v>10.609374754172531</c:v>
                </c:pt>
                <c:pt idx="108">
                  <c:v>10.805006662102281</c:v>
                </c:pt>
                <c:pt idx="109">
                  <c:v>11.004425654645202</c:v>
                </c:pt>
                <c:pt idx="110">
                  <c:v>11.203668210303379</c:v>
                </c:pt>
                <c:pt idx="111">
                  <c:v>11.398777841560715</c:v>
                </c:pt>
                <c:pt idx="112">
                  <c:v>11.585962827554782</c:v>
                </c:pt>
                <c:pt idx="113">
                  <c:v>11.761747378022124</c:v>
                </c:pt>
                <c:pt idx="114">
                  <c:v>11.923110202087585</c:v>
                </c:pt>
                <c:pt idx="115">
                  <c:v>12.067604957597268</c:v>
                </c:pt>
                <c:pt idx="116">
                  <c:v>12.193457779060324</c:v>
                </c:pt>
                <c:pt idx="117">
                  <c:v>12.299637996068315</c:v>
                </c:pt>
                <c:pt idx="118">
                  <c:v>12.385899222871933</c:v>
                </c:pt>
                <c:pt idx="119">
                  <c:v>12.452789181003311</c:v>
                </c:pt>
                <c:pt idx="120">
                  <c:v>12.501627863346977</c:v>
                </c:pt>
                <c:pt idx="121">
                  <c:v>12.534454910189011</c:v>
                </c:pt>
                <c:pt idx="122">
                  <c:v>12.553948295195312</c:v>
                </c:pt>
                <c:pt idx="123">
                  <c:v>12.563317563052362</c:v>
                </c:pt>
                <c:pt idx="124">
                  <c:v>12.566175875048886</c:v>
                </c:pt>
                <c:pt idx="125">
                  <c:v>12.566395963737262</c:v>
                </c:pt>
                <c:pt idx="126">
                  <c:v>12.567955739307765</c:v>
                </c:pt>
                <c:pt idx="127">
                  <c:v>12.574779702862307</c:v>
                </c:pt>
                <c:pt idx="128">
                  <c:v>12.590582488939981</c:v>
                </c:pt>
                <c:pt idx="129">
                  <c:v>12.618720774760199</c:v>
                </c:pt>
                <c:pt idx="130">
                  <c:v>12.662059460094556</c:v>
                </c:pt>
                <c:pt idx="131">
                  <c:v>12.722857452753651</c:v>
                </c:pt>
                <c:pt idx="132">
                  <c:v>12.802677613061082</c:v>
                </c:pt>
                <c:pt idx="133">
                  <c:v>12.90232444754422</c:v>
                </c:pt>
                <c:pt idx="134">
                  <c:v>13.021812035797748</c:v>
                </c:pt>
                <c:pt idx="135">
                  <c:v>13.160363469174637</c:v>
                </c:pt>
                <c:pt idx="136">
                  <c:v>13.316441823682235</c:v>
                </c:pt>
                <c:pt idx="137">
                  <c:v>13.487811432291805</c:v>
                </c:pt>
                <c:pt idx="138">
                  <c:v>13.671627013927903</c:v>
                </c:pt>
                <c:pt idx="139">
                  <c:v>13.864547105846066</c:v>
                </c:pt>
                <c:pt idx="140">
                  <c:v>14.062867277207818</c:v>
                </c:pt>
                <c:pt idx="141">
                  <c:v>14.262667813048214</c:v>
                </c:pt>
                <c:pt idx="142">
                  <c:v>14.4599699809421</c:v>
                </c:pt>
                <c:pt idx="143">
                  <c:v>14.650894650510287</c:v>
                </c:pt>
                <c:pt idx="144">
                  <c:v>14.831816942106483</c:v>
                </c:pt>
                <c:pt idx="145">
                  <c:v>14.999510739329807</c:v>
                </c:pt>
                <c:pt idx="146">
                  <c:v>15.151277304105092</c:v>
                </c:pt>
                <c:pt idx="147">
                  <c:v>15.285052866853594</c:v>
                </c:pt>
                <c:pt idx="148">
                  <c:v>15.399490902473476</c:v>
                </c:pt>
                <c:pt idx="149">
                  <c:v>15.494015812046431</c:v>
                </c:pt>
              </c:numCache>
            </c:numRef>
          </c:xVal>
          <c:yVal>
            <c:numRef>
              <c:f>'Аналогичная задача (циклоида) '!$B$2:$B$151</c:f>
              <c:numCache>
                <c:formatCode>General</c:formatCode>
                <c:ptCount val="150"/>
                <c:pt idx="0">
                  <c:v>9.9667110793791869E-3</c:v>
                </c:pt>
                <c:pt idx="1">
                  <c:v>3.9469502998557449E-2</c:v>
                </c:pt>
                <c:pt idx="2">
                  <c:v>8.7332192545160836E-2</c:v>
                </c:pt>
                <c:pt idx="3">
                  <c:v>0.15164664532641731</c:v>
                </c:pt>
                <c:pt idx="4">
                  <c:v>0.22984884706593012</c:v>
                </c:pt>
                <c:pt idx="5">
                  <c:v>0.31882112276166319</c:v>
                </c:pt>
                <c:pt idx="6">
                  <c:v>0.41501642854987947</c:v>
                </c:pt>
                <c:pt idx="7">
                  <c:v>0.51459976115064443</c:v>
                </c:pt>
                <c:pt idx="8">
                  <c:v>0.61360104734654353</c:v>
                </c:pt>
                <c:pt idx="9">
                  <c:v>0.70807341827357118</c:v>
                </c:pt>
                <c:pt idx="10">
                  <c:v>0.79425055862767291</c:v>
                </c:pt>
                <c:pt idx="11">
                  <c:v>0.86869685777062267</c:v>
                </c:pt>
                <c:pt idx="12">
                  <c:v>0.92844437668447366</c:v>
                </c:pt>
                <c:pt idx="13">
                  <c:v>0.97111117033432903</c:v>
                </c:pt>
                <c:pt idx="14">
                  <c:v>0.99499624830022271</c:v>
                </c:pt>
                <c:pt idx="15">
                  <c:v>0.99914738789737656</c:v>
                </c:pt>
                <c:pt idx="16">
                  <c:v>0.98339909628973055</c:v>
                </c:pt>
                <c:pt idx="17">
                  <c:v>0.94837920816707344</c:v>
                </c:pt>
                <c:pt idx="18">
                  <c:v>0.89548385595720847</c:v>
                </c:pt>
                <c:pt idx="19">
                  <c:v>0.82682181043180591</c:v>
                </c:pt>
                <c:pt idx="20">
                  <c:v>0.74513041067034969</c:v>
                </c:pt>
                <c:pt idx="21">
                  <c:v>0.65366643498920962</c:v>
                </c:pt>
                <c:pt idx="22">
                  <c:v>0.55607626346752748</c:v>
                </c:pt>
                <c:pt idx="23">
                  <c:v>0.4562505082802768</c:v>
                </c:pt>
                <c:pt idx="24">
                  <c:v>0.3581689072683869</c:v>
                </c:pt>
                <c:pt idx="25">
                  <c:v>0.26574166434981145</c:v>
                </c:pt>
                <c:pt idx="26">
                  <c:v>0.18265356202868266</c:v>
                </c:pt>
                <c:pt idx="27">
                  <c:v>0.1122170607448752</c:v>
                </c:pt>
                <c:pt idx="28">
                  <c:v>5.7240241529340541E-2</c:v>
                </c:pt>
                <c:pt idx="29">
                  <c:v>1.9914856674817016E-2</c:v>
                </c:pt>
                <c:pt idx="30">
                  <c:v>1.7289514883912505E-3</c:v>
                </c:pt>
                <c:pt idx="31">
                  <c:v>3.407540620903704E-3</c:v>
                </c:pt>
                <c:pt idx="32">
                  <c:v>2.4883704020735198E-2</c:v>
                </c:pt>
                <c:pt idx="33">
                  <c:v>6.5301254825087363E-2</c:v>
                </c:pt>
                <c:pt idx="34">
                  <c:v>0.1230488728283477</c:v>
                </c:pt>
                <c:pt idx="35">
                  <c:v>0.19582434273387272</c:v>
                </c:pt>
                <c:pt idx="36">
                  <c:v>0.28072633621280485</c:v>
                </c:pt>
                <c:pt idx="37">
                  <c:v>0.37437007870887218</c:v>
                </c:pt>
                <c:pt idx="38">
                  <c:v>0.4730222897186751</c:v>
                </c:pt>
                <c:pt idx="39">
                  <c:v>0.57275001690430671</c:v>
                </c:pt>
                <c:pt idx="40">
                  <c:v>0.66957743049191731</c:v>
                </c:pt>
                <c:pt idx="41">
                  <c:v>0.75964432705834284</c:v>
                </c:pt>
                <c:pt idx="42">
                  <c:v>0.83936002366000628</c:v>
                </c:pt>
                <c:pt idx="43">
                  <c:v>0.90554650703082795</c:v>
                </c:pt>
                <c:pt idx="44">
                  <c:v>0.95556513094233853</c:v>
                </c:pt>
                <c:pt idx="45">
                  <c:v>0.98742181070208179</c:v>
                </c:pt>
                <c:pt idx="46">
                  <c:v>0.9998465210176033</c:v>
                </c:pt>
                <c:pt idx="47">
                  <c:v>0.99234392789706349</c:v>
                </c:pt>
                <c:pt idx="48">
                  <c:v>0.96521313605237657</c:v>
                </c:pt>
                <c:pt idx="49">
                  <c:v>0.91953576453822627</c:v>
                </c:pt>
                <c:pt idx="50">
                  <c:v>0.85713282601360019</c:v>
                </c:pt>
                <c:pt idx="51">
                  <c:v>0.7804921287136144</c:v>
                </c:pt>
                <c:pt idx="52">
                  <c:v>0.69266909538591481</c:v>
                </c:pt>
                <c:pt idx="53">
                  <c:v>0.59716495322766738</c:v>
                </c:pt>
                <c:pt idx="54">
                  <c:v>0.49778715100597459</c:v>
                </c:pt>
                <c:pt idx="55">
                  <c:v>0.39849756809062481</c:v>
                </c:pt>
                <c:pt idx="56">
                  <c:v>0.30325456682605456</c:v>
                </c:pt>
                <c:pt idx="57">
                  <c:v>0.2158551851160132</c:v>
                </c:pt>
                <c:pt idx="58">
                  <c:v>0.13978376050458063</c:v>
                </c:pt>
                <c:pt idx="59">
                  <c:v>7.8073020633753931E-2</c:v>
                </c:pt>
                <c:pt idx="60">
                  <c:v>3.3183177962681332E-2</c:v>
                </c:pt>
                <c:pt idx="61">
                  <c:v>6.9038488605681625E-3</c:v>
                </c:pt>
                <c:pt idx="62">
                  <c:v>2.8270724949763792E-4</c:v>
                </c:pt>
                <c:pt idx="63">
                  <c:v>1.3583717151282315E-2</c:v>
                </c:pt>
                <c:pt idx="64">
                  <c:v>4.6276609274901903E-2</c:v>
                </c:pt>
                <c:pt idx="65">
                  <c:v>9.7058021179774634E-2</c:v>
                </c:pt>
                <c:pt idx="66">
                  <c:v>0.16390345822326596</c:v>
                </c:pt>
                <c:pt idx="67">
                  <c:v>0.24414800377342549</c:v>
                </c:pt>
                <c:pt idx="68">
                  <c:v>0.33459256102547652</c:v>
                </c:pt>
                <c:pt idx="69">
                  <c:v>0.43163139089608321</c:v>
                </c:pt>
                <c:pt idx="70">
                  <c:v>0.53139586146204087</c:v>
                </c:pt>
                <c:pt idx="71">
                  <c:v>0.6299086781068779</c:v>
                </c:pt>
                <c:pt idx="72">
                  <c:v>0.72324244570613283</c:v>
                </c:pt>
                <c:pt idx="73">
                  <c:v>0.80767624147736039</c:v>
                </c:pt>
                <c:pt idx="74">
                  <c:v>0.87984395642941071</c:v>
                </c:pt>
                <c:pt idx="75">
                  <c:v>0.93686849150554008</c:v>
                </c:pt>
                <c:pt idx="76">
                  <c:v>0.9764764584435901</c:v>
                </c:pt>
                <c:pt idx="77">
                  <c:v>0.99708881259190751</c:v>
                </c:pt>
                <c:pt idx="78">
                  <c:v>0.99788380443664426</c:v>
                </c:pt>
                <c:pt idx="79">
                  <c:v>0.97882974016169233</c:v>
                </c:pt>
                <c:pt idx="80">
                  <c:v>0.94068624518111732</c:v>
                </c:pt>
                <c:pt idx="81">
                  <c:v>0.88497398027103591</c:v>
                </c:pt>
                <c:pt idx="82">
                  <c:v>0.81391401762319293</c:v>
                </c:pt>
                <c:pt idx="83">
                  <c:v>0.73033929370568129</c:v>
                </c:pt>
                <c:pt idx="84">
                  <c:v>0.63758166902579849</c:v>
                </c:pt>
                <c:pt idx="85">
                  <c:v>0.53933909736592012</c:v>
                </c:pt>
                <c:pt idx="86">
                  <c:v>0.43952820003576293</c:v>
                </c:pt>
                <c:pt idx="87">
                  <c:v>0.34212812254037833</c:v>
                </c:pt>
                <c:pt idx="88">
                  <c:v>0.25102189860579227</c:v>
                </c:pt>
                <c:pt idx="89">
                  <c:v>0.16984164587795991</c:v>
                </c:pt>
                <c:pt idx="90">
                  <c:v>0.10182376485403843</c:v>
                </c:pt>
                <c:pt idx="91">
                  <c:v>4.9679913807615772E-2</c:v>
                </c:pt>
                <c:pt idx="92">
                  <c:v>1.5488903530475051E-2</c:v>
                </c:pt>
                <c:pt idx="93">
                  <c:v>6.1382170639490141E-4</c:v>
                </c:pt>
                <c:pt idx="94">
                  <c:v>5.6476909066653924E-3</c:v>
                </c:pt>
                <c:pt idx="95">
                  <c:v>3.0389826651564589E-2</c:v>
                </c:pt>
                <c:pt idx="96">
                  <c:v>7.3853838067267807E-2</c:v>
                </c:pt>
                <c:pt idx="97">
                  <c:v>0.13430695217725164</c:v>
                </c:pt>
                <c:pt idx="98">
                  <c:v>0.20933909409278217</c:v>
                </c:pt>
                <c:pt idx="99">
                  <c:v>0.29595896909330399</c:v>
                </c:pt>
                <c:pt idx="100">
                  <c:v>0.3907133161073687</c:v>
                </c:pt>
                <c:pt idx="101">
                  <c:v>0.48982457833415849</c:v>
                </c:pt>
                <c:pt idx="102">
                  <c:v>0.58934150251236728</c:v>
                </c:pt>
                <c:pt idx="103">
                  <c:v>0.68529666291882074</c:v>
                </c:pt>
                <c:pt idx="104">
                  <c:v>0.77386463011213413</c:v>
                </c:pt>
                <c:pt idx="105">
                  <c:v>0.85151447873269304</c:v>
                </c:pt>
                <c:pt idx="106">
                  <c:v>0.91515055435426262</c:v>
                </c:pt>
                <c:pt idx="107">
                  <c:v>0.9622358874570609</c:v>
                </c:pt>
                <c:pt idx="108">
                  <c:v>0.9908933343966384</c:v>
                </c:pt>
                <c:pt idx="109">
                  <c:v>0.99998041319731856</c:v>
                </c:pt>
                <c:pt idx="110">
                  <c:v>0.9891348507032538</c:v>
                </c:pt>
                <c:pt idx="111">
                  <c:v>0.95878902526593057</c:v>
                </c:pt>
                <c:pt idx="112">
                  <c:v>0.91015272918374457</c:v>
                </c:pt>
                <c:pt idx="113">
                  <c:v>0.84516493810078619</c:v>
                </c:pt>
                <c:pt idx="114">
                  <c:v>0.76641651016669876</c:v>
                </c:pt>
                <c:pt idx="115">
                  <c:v>0.67704689669817952</c:v>
                </c:pt>
                <c:pt idx="116">
                  <c:v>0.5806189821620944</c:v>
                </c:pt>
                <c:pt idx="117">
                  <c:v>0.48097704321511475</c:v>
                </c:pt>
                <c:pt idx="118">
                  <c:v>0.38209348952473871</c:v>
                </c:pt>
                <c:pt idx="119">
                  <c:v>0.28791049633150151</c:v>
                </c:pt>
                <c:pt idx="120">
                  <c:v>0.2021828423623957</c:v>
                </c:pt>
                <c:pt idx="121">
                  <c:v>0.12832821865191346</c:v>
                </c:pt>
                <c:pt idx="122">
                  <c:v>6.9290975985648595E-2</c:v>
                </c:pt>
                <c:pt idx="123">
                  <c:v>2.7424742925914458E-2</c:v>
                </c:pt>
                <c:pt idx="124">
                  <c:v>4.3985940682632063E-3</c:v>
                </c:pt>
                <c:pt idx="125">
                  <c:v>1.1305093044348125E-3</c:v>
                </c:pt>
                <c:pt idx="126">
                  <c:v>1.7750776860925188E-2</c:v>
                </c:pt>
                <c:pt idx="127">
                  <c:v>5.3596799118545146E-2</c:v>
                </c:pt>
                <c:pt idx="128">
                  <c:v>0.10723950828854661</c:v>
                </c:pt>
                <c:pt idx="129">
                  <c:v>0.17654033883567982</c:v>
                </c:pt>
                <c:pt idx="130">
                  <c:v>0.25873648533744764</c:v>
                </c:pt>
                <c:pt idx="131">
                  <c:v>0.35055104681776417</c:v>
                </c:pt>
                <c:pt idx="132">
                  <c:v>0.44832366644801458</c:v>
                </c:pt>
                <c:pt idx="133">
                  <c:v>0.5481564584228803</c:v>
                </c:pt>
                <c:pt idx="134">
                  <c:v>0.64606940436691807</c:v>
                </c:pt>
                <c:pt idx="135">
                  <c:v>0.73815902410750756</c:v>
                </c:pt>
                <c:pt idx="136">
                  <c:v>0.82075399511119151</c:v>
                </c:pt>
                <c:pt idx="137">
                  <c:v>0.89056151652755711</c:v>
                </c:pt>
                <c:pt idx="138">
                  <c:v>0.94479858276810424</c:v>
                </c:pt>
                <c:pt idx="139">
                  <c:v>0.9813029331567833</c:v>
                </c:pt>
                <c:pt idx="140">
                  <c:v>0.99861925443973687</c:v>
                </c:pt>
                <c:pt idx="141">
                  <c:v>0.99605719953222538</c:v>
                </c:pt>
                <c:pt idx="142">
                  <c:v>0.9737189094783788</c:v>
                </c:pt>
                <c:pt idx="143">
                  <c:v>0.93249494141009426</c:v>
                </c:pt>
                <c:pt idx="144">
                  <c:v>0.87402876484450021</c:v>
                </c:pt>
                <c:pt idx="145">
                  <c:v>0.80065124174057734</c:v>
                </c:pt>
                <c:pt idx="146">
                  <c:v>0.71528770238831496</c:v>
                </c:pt>
                <c:pt idx="147">
                  <c:v>0.62134132172146006</c:v>
                </c:pt>
                <c:pt idx="148">
                  <c:v>0.52255744547225569</c:v>
                </c:pt>
                <c:pt idx="149">
                  <c:v>0.422874275056208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48-46FB-B306-930D44A88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48768"/>
        <c:axId val="187949328"/>
      </c:scatterChart>
      <c:valAx>
        <c:axId val="1879487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949328"/>
        <c:crosses val="autoZero"/>
        <c:crossBetween val="midCat"/>
      </c:valAx>
      <c:valAx>
        <c:axId val="187949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94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8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55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2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7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8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A647-5625-4353-8554-5C4A1A820185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EB8AD2-1992-478C-A478-0B3C34695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71118" y="759124"/>
            <a:ext cx="8859935" cy="237731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600" b="1" i="1" dirty="0">
                <a:solidFill>
                  <a:schemeClr val="tx1"/>
                </a:solidFill>
                <a:latin typeface="Georgia" panose="02040502050405020303" pitchFamily="18" charset="0"/>
              </a:rPr>
              <a:t>Вычислительный эксперимент «Исследование видимых траекторий движения планет солнечной системы»</a:t>
            </a:r>
            <a:r>
              <a:rPr lang="ru-RU" b="1" i="1" dirty="0">
                <a:solidFill>
                  <a:schemeClr val="tx1"/>
                </a:solidFill>
                <a:latin typeface="Georgia" panose="02040502050405020303" pitchFamily="18" charset="0"/>
              </a:rPr>
              <a:t/>
            </a:r>
            <a:br>
              <a:rPr lang="ru-RU" b="1" i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6687" y="4971916"/>
            <a:ext cx="7766936" cy="1096899"/>
          </a:xfrm>
        </p:spPr>
        <p:txBody>
          <a:bodyPr>
            <a:noAutofit/>
          </a:bodyPr>
          <a:lstStyle/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Волкова Аня</a:t>
            </a: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1 курс, ИВТ, ИКНИТО</a:t>
            </a:r>
          </a:p>
          <a:p>
            <a:pPr algn="r"/>
            <a:r>
              <a:rPr lang="ru-RU" sz="24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РГПУ им. А. И. Герцена</a:t>
            </a:r>
            <a:endParaRPr lang="ru-RU" sz="24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61363" y="245115"/>
            <a:ext cx="9529313" cy="991050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>
                <a:latin typeface="Georgia" panose="02040502050405020303" pitchFamily="18" charset="0"/>
              </a:rPr>
              <a:t/>
            </a:r>
            <a:br>
              <a:rPr lang="ru-RU" sz="3600" b="1" i="1" dirty="0">
                <a:latin typeface="Georgia" panose="02040502050405020303" pitchFamily="18" charset="0"/>
              </a:rPr>
            </a:br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>
                <a:latin typeface="Georgia" panose="02040502050405020303" pitchFamily="18" charset="0"/>
              </a:rPr>
              <a:t/>
            </a:r>
            <a:br>
              <a:rPr lang="ru-RU" sz="3600" b="1" i="1" dirty="0">
                <a:latin typeface="Georgia" panose="02040502050405020303" pitchFamily="18" charset="0"/>
              </a:rPr>
            </a:br>
            <a:r>
              <a:rPr lang="ru-RU" sz="3600" b="1" i="1" dirty="0" smtClean="0">
                <a:latin typeface="Georgia" panose="02040502050405020303" pitchFamily="18" charset="0"/>
              </a:rPr>
              <a:t/>
            </a:r>
            <a:br>
              <a:rPr lang="ru-RU" sz="3600" b="1" i="1" dirty="0" smtClean="0">
                <a:latin typeface="Georgia" panose="02040502050405020303" pitchFamily="18" charset="0"/>
              </a:rPr>
            </a:br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Цель лабораторной работы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62471" y="1895019"/>
            <a:ext cx="9926128" cy="502437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Организовать и провести вычислительный эксперимент для исследования траектории движения планет Солнечной системы средствами электронных таблиц.</a:t>
            </a:r>
            <a:b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sz="24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Самостоятельно найти, или придумать аналогичную задачу траектории тел</a:t>
            </a:r>
            <a:b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ru-RU" sz="24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Составить портфолио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11299" y="304800"/>
            <a:ext cx="8666672" cy="1215337"/>
          </a:xfrm>
        </p:spPr>
        <p:txBody>
          <a:bodyPr/>
          <a:lstStyle/>
          <a:p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Формулировка задачи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7974" y="1911180"/>
            <a:ext cx="7142206" cy="2100648"/>
          </a:xfrm>
        </p:spPr>
        <p:txBody>
          <a:bodyPr>
            <a:normAutofit/>
          </a:bodyPr>
          <a:lstStyle/>
          <a:p>
            <a:pPr algn="ctr"/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Иследовать видимую траекторию движения Марса относительно Земли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https://upload.wikimedia.org/wikipedia/commons/thumb/2/2a/Mars_Earth_Comparison.png/500px-Mars_Earth_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1" y="3244377"/>
            <a:ext cx="47625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42539" y="-191335"/>
            <a:ext cx="8057071" cy="1035169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Математическая модель 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5057" y="947914"/>
                <a:ext cx="11846943" cy="569442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Уравнение движения Марса относительно Земли имеют вид:</a:t>
                </a:r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(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период обращения планеты вокруг Солнца )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Земля – Марс:</a:t>
                </a: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228000000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en-US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228000000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Марса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Марса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)−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150000000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Земли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Земли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2∗3,14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Марса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2∗3,14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687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период обращения планеты вокруг Солнца )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5057" y="947914"/>
                <a:ext cx="11846943" cy="5694425"/>
              </a:xfrm>
              <a:blipFill rotWithShape="0">
                <a:blip r:embed="rId2"/>
                <a:stretch>
                  <a:fillRect l="-566" t="-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33" y="0"/>
            <a:ext cx="10196423" cy="1431985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Траектория движения Марса относительно Земли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839217"/>
              </p:ext>
            </p:extLst>
          </p:nvPr>
        </p:nvGraphicFramePr>
        <p:xfrm>
          <a:off x="3238403" y="1684756"/>
          <a:ext cx="6469811" cy="517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0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83164" y="280087"/>
            <a:ext cx="7873042" cy="1094567"/>
          </a:xfrm>
        </p:spPr>
        <p:txBody>
          <a:bodyPr/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Формулировка задачи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48118" y="1779373"/>
            <a:ext cx="6013622" cy="3036692"/>
          </a:xfrm>
        </p:spPr>
        <p:txBody>
          <a:bodyPr>
            <a:norm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Исследовать видимую траектория </a:t>
            </a:r>
            <a:r>
              <a:rPr lang="ru-RU" sz="2000" i="1" dirty="0">
                <a:solidFill>
                  <a:schemeClr val="tx1"/>
                </a:solidFill>
                <a:latin typeface="Georgia" panose="02040502050405020303" pitchFamily="18" charset="0"/>
              </a:rPr>
              <a:t>движения точки обода велосипедного колеса </a:t>
            </a:r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относительно </a:t>
            </a:r>
            <a:r>
              <a:rPr lang="ru-RU" sz="2000" i="1" dirty="0">
                <a:solidFill>
                  <a:schemeClr val="tx1"/>
                </a:solidFill>
                <a:latin typeface="Georgia" panose="02040502050405020303" pitchFamily="18" charset="0"/>
              </a:rPr>
              <a:t>земли</a:t>
            </a:r>
            <a:r>
              <a:rPr lang="ru-RU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endParaRPr lang="ru-RU" sz="20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64" y="2834588"/>
            <a:ext cx="693516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35193" y="0"/>
            <a:ext cx="8425132" cy="904785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Математическая модель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8632" y="1120445"/>
                <a:ext cx="11714670" cy="5737555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Примем горизонтальную ось координат в качестве прямой, по которой катится велосипедное колесо.</a:t>
                </a:r>
              </a:p>
              <a:p>
                <a:pPr algn="l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Циклоида описывается параметрически</a:t>
                </a:r>
              </a:p>
              <a:p>
                <a:pPr algn="l"/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:endParaRPr lang="ru-RU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– это радиус обода велосипедного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колеса</a:t>
                </a:r>
              </a:p>
              <a:p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 – 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это время	</a:t>
                </a:r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Точка обода велосипедного колеса – земля:</a:t>
                </a:r>
              </a:p>
              <a:p>
                <a:pPr algn="ctr"/>
                <a:endParaRPr lang="en-US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x= 0,5 * t – 0,5 * sin(t)</a:t>
                </a:r>
              </a:p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y = 0,5 – 0,5 * cos(t)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= 0,5 м</a:t>
                </a:r>
              </a:p>
              <a:p>
                <a:pPr algn="l"/>
                <a:r>
                  <a:rPr lang="ru-RU" sz="200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</a:t>
                </a:r>
                <a:r>
                  <a:rPr lang="ru-RU" sz="20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			</a:t>
                </a:r>
              </a:p>
              <a:p>
                <a:pPr algn="l"/>
                <a:endParaRPr lang="ru-RU" dirty="0"/>
              </a:p>
              <a:p>
                <a:pPr algn="l"/>
                <a:endParaRPr lang="ru-RU" dirty="0"/>
              </a:p>
              <a:p>
                <a:pPr algn="l"/>
                <a:endParaRPr lang="ru-RU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8632" y="1120445"/>
                <a:ext cx="11714670" cy="5737555"/>
              </a:xfrm>
              <a:blipFill rotWithShape="0">
                <a:blip r:embed="rId2"/>
                <a:stretch>
                  <a:fillRect l="-468" t="-1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9781" y="0"/>
            <a:ext cx="11248845" cy="1422371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Траектория движения точки обода велосипедного колеса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02582"/>
              </p:ext>
            </p:extLst>
          </p:nvPr>
        </p:nvGraphicFramePr>
        <p:xfrm>
          <a:off x="3554083" y="1643332"/>
          <a:ext cx="6055743" cy="468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1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14951" y="-122480"/>
            <a:ext cx="5961460" cy="1204119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Вывод</a:t>
            </a:r>
            <a:endParaRPr lang="ru-RU" sz="3600" b="1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22040" y="1900144"/>
            <a:ext cx="9316528" cy="4382218"/>
          </a:xfrm>
        </p:spPr>
        <p:txBody>
          <a:bodyPr>
            <a:normAutofit/>
          </a:bodyPr>
          <a:lstStyle/>
          <a:p>
            <a:pPr algn="l"/>
            <a:r>
              <a:rPr lang="ru-RU" sz="24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Мы построили видимые траектории движения Марса относительно Земли и точки обода велосипедного колеса относительно земли. Исследуя полученные графики, мы можем утверждать, что движения, как Марса,  так и точки  обода велосипедного колеса по рассмотренным траекториям являются циклическими.</a:t>
            </a:r>
            <a:endParaRPr lang="ru-RU" sz="24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160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Georgia</vt:lpstr>
      <vt:lpstr>Wingdings 3</vt:lpstr>
      <vt:lpstr>Wisp</vt:lpstr>
      <vt:lpstr>  Вычислительный эксперимент «Исследование видимых траекторий движения планет солнечной системы» </vt:lpstr>
      <vt:lpstr>     Цель лабораторной работы</vt:lpstr>
      <vt:lpstr>Формулировка задачи</vt:lpstr>
      <vt:lpstr>Математическая модель </vt:lpstr>
      <vt:lpstr>Траектория движения Марса относительно Земли</vt:lpstr>
      <vt:lpstr>Формулировка задачи</vt:lpstr>
      <vt:lpstr>Математическая модель</vt:lpstr>
      <vt:lpstr>Траектория движения точки обода велосипедного колеса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 «Исследование видимых траекторий движения планет солнечной системы»</dc:title>
  <dc:creator>Анна Волкова</dc:creator>
  <cp:lastModifiedBy>Анна Волкова</cp:lastModifiedBy>
  <cp:revision>21</cp:revision>
  <dcterms:created xsi:type="dcterms:W3CDTF">2015-10-04T11:50:52Z</dcterms:created>
  <dcterms:modified xsi:type="dcterms:W3CDTF">2019-06-04T14:52:52Z</dcterms:modified>
</cp:coreProperties>
</file>