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62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043ED-E1BD-250F-1C40-F51378ADA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215357-126C-EF42-0363-52A5CEA5CF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AB893-690E-A1F0-A20E-950F08320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0160-275D-4173-A38B-CF3FEAA735A6}" type="datetimeFigureOut">
              <a:rPr lang="en-NL" smtClean="0"/>
              <a:t>26/03/2023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986D7-EC0F-809A-0BBC-1F6E2EDF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3006E-B34C-E6C0-41F4-694082420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95D1-D231-4903-A28B-248C7E68D47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97412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4F5C8-23A4-1377-B7F5-23CF0FEC3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E3290-F530-F859-0AFC-1DE8FA5E8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09774-6E21-DF14-6E30-A3775A833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0160-275D-4173-A38B-CF3FEAA735A6}" type="datetimeFigureOut">
              <a:rPr lang="en-NL" smtClean="0"/>
              <a:t>26/03/2023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2F049-DDD9-A4F2-C3C4-7CBFFA7B6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AFB42-1F4A-453E-DFDB-7C9451AD0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95D1-D231-4903-A28B-248C7E68D47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63703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507629-B109-D67C-48F6-F612DD145F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58B63-D901-4E10-1B08-CB6B77E18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0F807-9EDB-C9BA-2CB4-D049D5F08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0160-275D-4173-A38B-CF3FEAA735A6}" type="datetimeFigureOut">
              <a:rPr lang="en-NL" smtClean="0"/>
              <a:t>26/03/2023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0ED8E-1C04-CDD7-6D35-3DDA5CE00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6CF6B-A9D2-228E-7821-5A3222712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95D1-D231-4903-A28B-248C7E68D47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0502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0FCBD-E065-3078-841B-7645651D5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77B40-E47B-BD81-84A2-9C6BAD53D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4E3E1-E7B6-93D5-2668-B8A92C005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0160-275D-4173-A38B-CF3FEAA735A6}" type="datetimeFigureOut">
              <a:rPr lang="en-NL" smtClean="0"/>
              <a:t>26/03/2023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28955-5725-2A76-3740-763001A12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99529-0E87-AEE8-D430-D3A158DA8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95D1-D231-4903-A28B-248C7E68D47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1754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B7EDE-CEFD-28A6-CE08-4990AD5A4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E388B-1C04-E65B-899C-506161840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82F06-D228-FE0A-BA77-0A692220D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0160-275D-4173-A38B-CF3FEAA735A6}" type="datetimeFigureOut">
              <a:rPr lang="en-NL" smtClean="0"/>
              <a:t>26/03/2023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A6897-50CC-6F9E-5393-9623EB5E2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2FEE7-0B5C-6CF9-FA89-69F640198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95D1-D231-4903-A28B-248C7E68D47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48478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C17CB-E77F-C9E7-6A60-DE045D413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124A4-10FD-D1FC-C951-44605353AD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4DBAC-1EAA-5CCA-1678-140915610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FF8EA-B065-D410-CEF9-957566636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0160-275D-4173-A38B-CF3FEAA735A6}" type="datetimeFigureOut">
              <a:rPr lang="en-NL" smtClean="0"/>
              <a:t>26/03/2023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522F6-1909-9BB1-89A1-51C381AF8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1EAC5-6107-6284-AAC0-3692BDA2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95D1-D231-4903-A28B-248C7E68D47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71176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BCEBC-41E7-9202-402A-A5204C83E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C29B8-2596-05C7-4B80-43A5F4407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277249-16D5-CC7C-1FB7-FA0F4B72E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0769C0-E9FC-B8E3-0A3C-30AC4AB301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B1DC0A-9AD4-D479-AFEA-BF9A97033F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70D4F8-BF16-3125-2EB6-E12A174DC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0160-275D-4173-A38B-CF3FEAA735A6}" type="datetimeFigureOut">
              <a:rPr lang="en-NL" smtClean="0"/>
              <a:t>26/03/2023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AC3F01-F9D6-FDA3-9A01-288D2B357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B1AAC3-7168-2756-E59F-FD501CD02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95D1-D231-4903-A28B-248C7E68D47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4195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EBBFD-AC6C-ABE0-A8AC-93399AEA3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069673-BF38-B467-3915-D52A24B28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0160-275D-4173-A38B-CF3FEAA735A6}" type="datetimeFigureOut">
              <a:rPr lang="en-NL" smtClean="0"/>
              <a:t>26/03/2023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C61138-BFEB-60C6-67D9-744C54D65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530AC-BCB3-03DD-3FE4-0A5EB406D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95D1-D231-4903-A28B-248C7E68D47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25637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C95FB5-3624-1AD4-6237-80BCB9F2D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0160-275D-4173-A38B-CF3FEAA735A6}" type="datetimeFigureOut">
              <a:rPr lang="en-NL" smtClean="0"/>
              <a:t>26/03/2023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681F45-37F4-D764-368C-3805EFEA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724CF-B8F1-DB25-0E50-881D35369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95D1-D231-4903-A28B-248C7E68D47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57716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FEEB7-E0FF-7ABD-F8FF-7F670520E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9F092-6484-2105-2876-89BB15E92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8F61C3-68DA-081C-E82A-C9BDE19FE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F15C3-A1BF-DDE5-C6AA-7C8F1A21B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0160-275D-4173-A38B-CF3FEAA735A6}" type="datetimeFigureOut">
              <a:rPr lang="en-NL" smtClean="0"/>
              <a:t>26/03/2023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09ED9-840F-7CA1-2D3F-EA5DF02CC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A8F1A-47E3-D7D8-0E5B-D025965FA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95D1-D231-4903-A28B-248C7E68D47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3738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AE8C3-6174-D3EA-A90C-0AC7FB0AE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19F6BF-0351-7FF2-3C81-888CFCF862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8F303B-DFCE-B64B-15A5-4B029995D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1E9F0-AE4E-40BE-1E7B-23EA29340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0160-275D-4173-A38B-CF3FEAA735A6}" type="datetimeFigureOut">
              <a:rPr lang="en-NL" smtClean="0"/>
              <a:t>26/03/2023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31082-7465-BFE3-981C-C3A68EB0E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1F430-EDE5-1B4D-3203-211CF2EDC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95D1-D231-4903-A28B-248C7E68D47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85100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591371-0AE0-ED85-7A18-F3CD64C6B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B995D-A5D3-C916-F874-2DC20449B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26E23-D337-8F68-9F1B-C0ADB10E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50160-275D-4173-A38B-CF3FEAA735A6}" type="datetimeFigureOut">
              <a:rPr lang="en-NL" smtClean="0"/>
              <a:t>26/03/2023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EE7B5-3A14-95E4-7358-0E6EAF524E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31D83-AF65-E223-CCE2-22042A7FD0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395D1-D231-4903-A28B-248C7E68D47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20999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, background pattern">
            <a:extLst>
              <a:ext uri="{FF2B5EF4-FFF2-40B4-BE49-F238E27FC236}">
                <a16:creationId xmlns:a16="http://schemas.microsoft.com/office/drawing/2014/main" id="{7B4C024B-7CA4-7423-56AF-3CC8937849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1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5C855E-B3A5-FEC2-B3A8-80CDAA11D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Zmiany temperatury w Polsce w latach 1961-2001 </a:t>
            </a:r>
            <a:endParaRPr lang="en-NL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6DEE3-C32A-D086-D854-56272F24B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en-N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231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45A21F-B1E4-0FC9-2495-14491EEA0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7909" y="2023110"/>
            <a:ext cx="2469624" cy="2846070"/>
          </a:xfrm>
        </p:spPr>
        <p:txBody>
          <a:bodyPr anchor="ctr">
            <a:normAutofit/>
          </a:bodyPr>
          <a:lstStyle/>
          <a:p>
            <a:pPr algn="l"/>
            <a:br>
              <a:rPr lang="en-NL" sz="4000" dirty="0"/>
            </a:br>
            <a:endParaRPr lang="en-NL" sz="3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5BAAD6-32D2-CE74-24F2-CABFD981A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91067" y="1514168"/>
            <a:ext cx="2446465" cy="4750480"/>
          </a:xfrm>
        </p:spPr>
        <p:txBody>
          <a:bodyPr>
            <a:normAutofit/>
          </a:bodyPr>
          <a:lstStyle/>
          <a:p>
            <a:pPr algn="l"/>
            <a:r>
              <a:rPr lang="en-US" sz="1600" dirty="0" err="1"/>
              <a:t>Zmiany</a:t>
            </a:r>
            <a:r>
              <a:rPr lang="en-US" sz="1600" dirty="0"/>
              <a:t> </a:t>
            </a:r>
            <a:r>
              <a:rPr lang="en-US" sz="1600" dirty="0" err="1"/>
              <a:t>temperatury</a:t>
            </a:r>
            <a:r>
              <a:rPr lang="en-US" sz="1600" dirty="0"/>
              <a:t> w </a:t>
            </a:r>
            <a:r>
              <a:rPr lang="en-US" sz="1600" dirty="0" err="1"/>
              <a:t>Polsce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miesiac</a:t>
            </a:r>
            <a:r>
              <a:rPr lang="en-US" sz="1600" dirty="0"/>
              <a:t>. </a:t>
            </a:r>
            <a:r>
              <a:rPr lang="en-US" sz="1600" dirty="0" err="1"/>
              <a:t>Odstep</a:t>
            </a:r>
            <a:r>
              <a:rPr lang="en-US" sz="1600" dirty="0"/>
              <a:t> 10 </a:t>
            </a:r>
            <a:r>
              <a:rPr lang="en-US" sz="1600" dirty="0" err="1"/>
              <a:t>lat</a:t>
            </a:r>
            <a:endParaRPr lang="en-NL" sz="16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6D50ED6C-21A8-A6A4-8F0D-5178074249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9" r="1" b="1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96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45A21F-B1E4-0FC9-2495-14491EEA0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7909" y="2023110"/>
            <a:ext cx="2469624" cy="2846070"/>
          </a:xfrm>
        </p:spPr>
        <p:txBody>
          <a:bodyPr anchor="ctr">
            <a:normAutofit/>
          </a:bodyPr>
          <a:lstStyle/>
          <a:p>
            <a:pPr algn="l"/>
            <a:br>
              <a:rPr lang="en-NL" sz="4000" dirty="0"/>
            </a:br>
            <a:endParaRPr lang="en-NL" sz="3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5BAAD6-32D2-CE74-24F2-CABFD981A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91067" y="1514168"/>
            <a:ext cx="2446465" cy="4750480"/>
          </a:xfrm>
        </p:spPr>
        <p:txBody>
          <a:bodyPr>
            <a:normAutofit/>
          </a:bodyPr>
          <a:lstStyle/>
          <a:p>
            <a:pPr algn="l"/>
            <a:r>
              <a:rPr lang="en-US" sz="1600" dirty="0" err="1"/>
              <a:t>Zmiany</a:t>
            </a:r>
            <a:r>
              <a:rPr lang="en-US" sz="1600" dirty="0"/>
              <a:t> </a:t>
            </a:r>
            <a:r>
              <a:rPr lang="en-US" sz="1600" dirty="0" err="1"/>
              <a:t>temperatury</a:t>
            </a:r>
            <a:r>
              <a:rPr lang="en-US" sz="1600" dirty="0"/>
              <a:t> w </a:t>
            </a:r>
            <a:r>
              <a:rPr lang="en-US" sz="1600" dirty="0" err="1"/>
              <a:t>Polsce</a:t>
            </a:r>
            <a:r>
              <a:rPr lang="en-US" sz="1600" dirty="0"/>
              <a:t> w </a:t>
            </a:r>
            <a:r>
              <a:rPr lang="en-US" sz="1600" dirty="0" err="1"/>
              <a:t>latach</a:t>
            </a:r>
            <a:r>
              <a:rPr lang="en-US" sz="1600" dirty="0"/>
              <a:t> 1961-2001.</a:t>
            </a:r>
            <a:endParaRPr lang="en-NL" sz="16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line chart">
            <a:extLst>
              <a:ext uri="{FF2B5EF4-FFF2-40B4-BE49-F238E27FC236}">
                <a16:creationId xmlns:a16="http://schemas.microsoft.com/office/drawing/2014/main" id="{FF8C75F4-4252-E9F0-BEE9-FA3BDC6FF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85" y="525774"/>
            <a:ext cx="7921432" cy="580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946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45A21F-B1E4-0FC9-2495-14491EEA0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7909" y="2023110"/>
            <a:ext cx="2469624" cy="2846070"/>
          </a:xfrm>
        </p:spPr>
        <p:txBody>
          <a:bodyPr anchor="ctr">
            <a:normAutofit/>
          </a:bodyPr>
          <a:lstStyle/>
          <a:p>
            <a:pPr algn="l"/>
            <a:br>
              <a:rPr lang="en-NL" sz="4000" dirty="0"/>
            </a:br>
            <a:endParaRPr lang="en-NL" sz="3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5BAAD6-32D2-CE74-24F2-CABFD981A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91067" y="1514168"/>
            <a:ext cx="2446465" cy="4750480"/>
          </a:xfrm>
        </p:spPr>
        <p:txBody>
          <a:bodyPr>
            <a:normAutofit/>
          </a:bodyPr>
          <a:lstStyle/>
          <a:p>
            <a:pPr algn="l"/>
            <a:r>
              <a:rPr lang="en-US" sz="1600" dirty="0"/>
              <a:t>Ten </a:t>
            </a:r>
            <a:r>
              <a:rPr lang="en-US" sz="1600" dirty="0" err="1"/>
              <a:t>wykres</a:t>
            </a:r>
            <a:r>
              <a:rPr lang="en-US" sz="1600" dirty="0"/>
              <a:t> </a:t>
            </a:r>
            <a:r>
              <a:rPr lang="en-US" sz="1600" dirty="0" err="1"/>
              <a:t>przedstawia</a:t>
            </a:r>
            <a:r>
              <a:rPr lang="en-US" sz="1600" dirty="0"/>
              <a:t> </a:t>
            </a:r>
            <a:r>
              <a:rPr lang="en-US" sz="1600" dirty="0" err="1"/>
              <a:t>srednia</a:t>
            </a:r>
            <a:r>
              <a:rPr lang="en-US" sz="1600" dirty="0"/>
              <a:t> </a:t>
            </a:r>
            <a:r>
              <a:rPr lang="en-US" sz="1600" dirty="0" err="1"/>
              <a:t>zmiane</a:t>
            </a:r>
            <a:r>
              <a:rPr lang="en-US" sz="1600" dirty="0"/>
              <a:t> </a:t>
            </a:r>
            <a:r>
              <a:rPr lang="en-US" sz="1600" dirty="0" err="1"/>
              <a:t>temperatury</a:t>
            </a:r>
            <a:r>
              <a:rPr lang="en-US" sz="1600" dirty="0"/>
              <a:t> w </a:t>
            </a:r>
            <a:r>
              <a:rPr lang="en-US" sz="1600" dirty="0" err="1"/>
              <a:t>ciagu</a:t>
            </a:r>
            <a:r>
              <a:rPr lang="en-US" sz="1600" dirty="0"/>
              <a:t> </a:t>
            </a:r>
            <a:r>
              <a:rPr lang="en-US" sz="1600" dirty="0" err="1"/>
              <a:t>wszystkich</a:t>
            </a:r>
            <a:r>
              <a:rPr lang="en-US" sz="1600" dirty="0"/>
              <a:t> lat. </a:t>
            </a:r>
            <a:endParaRPr lang="en-NL" sz="16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68D85159-DB3C-99E6-62F3-A9AC71EE7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67" y="403105"/>
            <a:ext cx="7953408" cy="645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5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Zmiany temperatury w Polsce w latach 1961-2001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Zmiany temperatury w Polsce w latach 1961-2001 </dc:title>
  <dc:creator>Kamila Ludwiniak</dc:creator>
  <cp:lastModifiedBy>Kamila Ludwiniak</cp:lastModifiedBy>
  <cp:revision>1</cp:revision>
  <dcterms:created xsi:type="dcterms:W3CDTF">2023-03-26T09:01:04Z</dcterms:created>
  <dcterms:modified xsi:type="dcterms:W3CDTF">2023-03-26T09:23:49Z</dcterms:modified>
</cp:coreProperties>
</file>