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6" r:id="rId3"/>
    <p:sldId id="278" r:id="rId4"/>
    <p:sldId id="258" r:id="rId5"/>
    <p:sldId id="259" r:id="rId6"/>
    <p:sldId id="262" r:id="rId7"/>
    <p:sldId id="282" r:id="rId8"/>
    <p:sldId id="275" r:id="rId9"/>
    <p:sldId id="263" r:id="rId10"/>
    <p:sldId id="279" r:id="rId11"/>
    <p:sldId id="281" r:id="rId12"/>
    <p:sldId id="283" r:id="rId13"/>
    <p:sldId id="257" r:id="rId14"/>
    <p:sldId id="284" r:id="rId15"/>
    <p:sldId id="265" r:id="rId16"/>
    <p:sldId id="267" r:id="rId17"/>
    <p:sldId id="269" r:id="rId18"/>
    <p:sldId id="268" r:id="rId19"/>
    <p:sldId id="285" r:id="rId20"/>
    <p:sldId id="286" r:id="rId21"/>
    <p:sldId id="287" r:id="rId22"/>
    <p:sldId id="266" r:id="rId23"/>
    <p:sldId id="260" r:id="rId24"/>
    <p:sldId id="270" r:id="rId25"/>
    <p:sldId id="271" r:id="rId26"/>
    <p:sldId id="280" r:id="rId27"/>
    <p:sldId id="272" r:id="rId28"/>
    <p:sldId id="288" r:id="rId29"/>
    <p:sldId id="290" r:id="rId30"/>
    <p:sldId id="289" r:id="rId31"/>
    <p:sldId id="291" r:id="rId32"/>
    <p:sldId id="292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8BF5B-CE99-4CDC-A989-F433BEE28152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0CD35-9298-4621-8D1C-B23DD71CB0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CD35-9298-4621-8D1C-B23DD71CB0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CD35-9298-4621-8D1C-B23DD71CB0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CD35-9298-4621-8D1C-B23DD71CB02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CD35-9298-4621-8D1C-B23DD71CB02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044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Genomic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375646"/>
            <a:ext cx="6400800" cy="148235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900" dirty="0" smtClean="0"/>
              <a:t>Group Members:  </a:t>
            </a:r>
            <a:r>
              <a:rPr lang="en-US" sz="1900" dirty="0" smtClean="0"/>
              <a:t> Anna </a:t>
            </a:r>
            <a:r>
              <a:rPr lang="en-US" sz="1900" dirty="0" smtClean="0"/>
              <a:t>Mengjie Yu</a:t>
            </a:r>
          </a:p>
          <a:p>
            <a:pPr algn="l"/>
            <a:r>
              <a:rPr lang="en-US" sz="1900" dirty="0" smtClean="0"/>
              <a:t>                                                                                              </a:t>
            </a:r>
            <a:r>
              <a:rPr lang="en-US" sz="1900" dirty="0" smtClean="0"/>
              <a:t>    </a:t>
            </a:r>
            <a:r>
              <a:rPr lang="en-US" sz="1900" dirty="0" err="1" smtClean="0"/>
              <a:t>Syed</a:t>
            </a:r>
            <a:r>
              <a:rPr lang="en-US" sz="1900" dirty="0" smtClean="0"/>
              <a:t> </a:t>
            </a:r>
            <a:r>
              <a:rPr lang="en-US" sz="1900" dirty="0" err="1" smtClean="0"/>
              <a:t>Naqvi</a:t>
            </a:r>
            <a:endParaRPr lang="en-US" sz="1900" dirty="0"/>
          </a:p>
          <a:p>
            <a:pPr algn="l"/>
            <a:r>
              <a:rPr lang="en-US" sz="1900" dirty="0" smtClean="0"/>
              <a:t>                                                                                              </a:t>
            </a:r>
            <a:r>
              <a:rPr lang="en-US" sz="1900" dirty="0" smtClean="0"/>
              <a:t>    </a:t>
            </a:r>
            <a:r>
              <a:rPr lang="en-US" sz="1900" dirty="0" err="1" smtClean="0"/>
              <a:t>Duy</a:t>
            </a:r>
            <a:r>
              <a:rPr lang="en-US" sz="1900" dirty="0" smtClean="0"/>
              <a:t> </a:t>
            </a:r>
            <a:r>
              <a:rPr lang="en-US" sz="1900" dirty="0" smtClean="0"/>
              <a:t>Vu</a:t>
            </a:r>
            <a:endParaRPr lang="en-US" sz="1900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Genome data scienc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278" y="47648"/>
            <a:ext cx="2266643" cy="18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97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Outline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内容占位符 3" descr="ncomms4311-f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97945" y="4045057"/>
            <a:ext cx="2546055" cy="254605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782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Data Source 1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Current Genome Sequencing and future trend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Calibri" pitchFamily="34" charset="0"/>
              </a:rPr>
              <a:t>Data Source 2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Animal Genome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Sizes</a:t>
            </a:r>
            <a:endParaRPr lang="en-US" sz="2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Data Source 3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3200" noProof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noProof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Diatom Plastid Genomes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 </a:t>
            </a:r>
            <a:r>
              <a:rPr lang="en-US" dirty="0" smtClean="0">
                <a:latin typeface="Calibri" pitchFamily="34" charset="0"/>
              </a:rPr>
              <a:t>Source 2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Picture 4" descr="Animal_Genome_Databas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62" y="1235269"/>
            <a:ext cx="7856935" cy="55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 </a:t>
            </a:r>
            <a:r>
              <a:rPr lang="en-US" dirty="0" smtClean="0">
                <a:latin typeface="Calibri" pitchFamily="34" charset="0"/>
              </a:rPr>
              <a:t>Source 2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" name="Picture 4" descr="Animal_Genome_Databas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62" y="1235269"/>
            <a:ext cx="7856935" cy="55527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3631" y="2664069"/>
            <a:ext cx="1389184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793631" y="5292970"/>
            <a:ext cx="1389184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793631" y="3100755"/>
            <a:ext cx="1389184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793631" y="5134708"/>
            <a:ext cx="1389184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793631" y="4698023"/>
            <a:ext cx="1389184" cy="158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44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0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4416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31934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 Value</a:t>
            </a:r>
            <a:r>
              <a:rPr lang="en-US" dirty="0" smtClean="0"/>
              <a:t>: the amount  of DNA contained within a nucleus ( in </a:t>
            </a:r>
            <a:r>
              <a:rPr lang="en-US" dirty="0" err="1" smtClean="0"/>
              <a:t>picograms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510954" y="457200"/>
            <a:ext cx="633046" cy="44167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0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_Val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771" y="393700"/>
            <a:ext cx="9144000" cy="60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8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am_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am_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0"/>
            <a:ext cx="8607490" cy="6858000"/>
          </a:xfrm>
          <a:prstGeom prst="rect">
            <a:avLst/>
          </a:prstGeom>
        </p:spPr>
      </p:pic>
      <p:pic>
        <p:nvPicPr>
          <p:cNvPr id="4" name="图片 3" descr="largest_mammal_geno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215" y="128365"/>
            <a:ext cx="590841" cy="443131"/>
          </a:xfrm>
          <a:prstGeom prst="rect">
            <a:avLst/>
          </a:prstGeom>
        </p:spPr>
      </p:pic>
      <p:pic>
        <p:nvPicPr>
          <p:cNvPr id="5" name="图片 4" descr="smallest_mammal_geno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5891" y="1002323"/>
            <a:ext cx="540745" cy="425693"/>
          </a:xfrm>
          <a:prstGeom prst="rect">
            <a:avLst/>
          </a:prstGeom>
        </p:spPr>
      </p:pic>
      <p:pic>
        <p:nvPicPr>
          <p:cNvPr id="6" name="图片 5" descr="primate_mammal_gen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6025" y="862561"/>
            <a:ext cx="498473" cy="5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63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Birds_distribu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17584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Birds_distribu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17584"/>
            <a:ext cx="8607490" cy="6858000"/>
          </a:xfrm>
          <a:prstGeom prst="rect">
            <a:avLst/>
          </a:prstGeom>
        </p:spPr>
      </p:pic>
      <p:pic>
        <p:nvPicPr>
          <p:cNvPr id="4" name="图片 3" descr="Bird_largest_ostrich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5127" y="4802613"/>
            <a:ext cx="1020996" cy="752108"/>
          </a:xfrm>
          <a:prstGeom prst="rect">
            <a:avLst/>
          </a:prstGeom>
        </p:spPr>
      </p:pic>
      <p:pic>
        <p:nvPicPr>
          <p:cNvPr id="5" name="图片 4" descr="Birds_smallest_hummingbir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7690" y="5330517"/>
            <a:ext cx="754259" cy="4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Outline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内容占位符 3" descr="ncomms4311-f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97945" y="4045057"/>
            <a:ext cx="2546055" cy="254605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782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Data Source 1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       Current Genome Sequencing and future trend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Calibri" pitchFamily="34" charset="0"/>
              </a:rPr>
              <a:t>Data Source 2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Animal Genome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Sizes</a:t>
            </a:r>
            <a:endParaRPr lang="en-US" sz="2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Calibri" pitchFamily="34" charset="0"/>
              </a:rPr>
              <a:t>Data Source 3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3200" noProof="0" dirty="0" smtClean="0"/>
              <a:t> </a:t>
            </a:r>
            <a:r>
              <a:rPr lang="en-US" sz="3200" noProof="0" dirty="0" smtClean="0"/>
              <a:t>   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Diatom Plastid Genomes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Amphibian_CV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1" y="6"/>
            <a:ext cx="8673702" cy="69107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Amphibian_CV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81" y="6"/>
            <a:ext cx="8673702" cy="6910754"/>
          </a:xfrm>
        </p:spPr>
      </p:pic>
      <p:pic>
        <p:nvPicPr>
          <p:cNvPr id="5" name="图片 4" descr="Amphibian_larg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3993" y="5122838"/>
            <a:ext cx="842596" cy="503872"/>
          </a:xfrm>
          <a:prstGeom prst="rect">
            <a:avLst/>
          </a:prstGeom>
        </p:spPr>
      </p:pic>
      <p:pic>
        <p:nvPicPr>
          <p:cNvPr id="6" name="图片 5" descr="Amphibian_shortest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6492" y="1486971"/>
            <a:ext cx="789475" cy="541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ele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0100" y="711200"/>
            <a:ext cx="50038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8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nion_dis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-295036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1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th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0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th_1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0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Outline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内容占位符 3" descr="ncomms4311-f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97945" y="4045057"/>
            <a:ext cx="2546055" cy="254605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782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Data Source 1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       Current Genome Sequencing and future trend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Data Source 2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Animal Genome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Sizes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latin typeface="Calibri" pitchFamily="34" charset="0"/>
              </a:rPr>
              <a:t>Data Source 3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3200" noProof="0" dirty="0" smtClean="0"/>
              <a:t> </a:t>
            </a:r>
            <a:r>
              <a:rPr lang="en-US" sz="3200" noProof="0" dirty="0" smtClean="0"/>
              <a:t>    </a:t>
            </a: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Diatom Plastid Genomes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 Source 3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" name="图片 2" descr="Plos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03767"/>
            <a:ext cx="8334375" cy="2943225"/>
          </a:xfrm>
          <a:prstGeom prst="rect">
            <a:avLst/>
          </a:prstGeom>
        </p:spPr>
      </p:pic>
      <p:pic>
        <p:nvPicPr>
          <p:cNvPr id="4" name="图片 7" descr="cyc_quillensis_180A_20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5516563"/>
            <a:ext cx="1439863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cyc_quillensis_180A_20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5513388"/>
            <a:ext cx="13684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2" descr="cyc_quillensis_184A_2_236.jpg"/>
          <p:cNvPicPr>
            <a:picLocks noChangeAspect="1"/>
          </p:cNvPicPr>
          <p:nvPr/>
        </p:nvPicPr>
        <p:blipFill>
          <a:blip r:embed="rId5" cstate="print">
            <a:lum bright="-6000"/>
          </a:blip>
          <a:srcRect/>
          <a:stretch>
            <a:fillRect/>
          </a:stretch>
        </p:blipFill>
        <p:spPr bwMode="auto">
          <a:xfrm>
            <a:off x="1403350" y="5516563"/>
            <a:ext cx="1439863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3" descr="cyc_quillensis_180A01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638" y="5516563"/>
            <a:ext cx="13684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4" descr="cyc_quillensis_184A_2_239.jpg"/>
          <p:cNvPicPr>
            <a:picLocks noChangeAspect="1"/>
          </p:cNvPicPr>
          <p:nvPr/>
        </p:nvPicPr>
        <p:blipFill>
          <a:blip r:embed="rId7" cstate="print">
            <a:lum bright="-8000"/>
          </a:blip>
          <a:srcRect/>
          <a:stretch>
            <a:fillRect/>
          </a:stretch>
        </p:blipFill>
        <p:spPr bwMode="auto">
          <a:xfrm>
            <a:off x="5580063" y="5516563"/>
            <a:ext cx="13684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5" descr="Ti-Cyc_180A_112.jpg"/>
          <p:cNvPicPr>
            <a:picLocks noChangeAspect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948488" y="5516563"/>
            <a:ext cx="2195512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690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data.tif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060"/>
          <a:stretch>
            <a:fillRect/>
          </a:stretch>
        </p:blipFill>
        <p:spPr>
          <a:xfrm>
            <a:off x="318090" y="3121269"/>
            <a:ext cx="3913941" cy="2321658"/>
          </a:xfrm>
        </p:spPr>
      </p:pic>
      <p:pic>
        <p:nvPicPr>
          <p:cNvPr id="7" name="图片 4" descr="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1714500"/>
            <a:ext cx="3457575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 descr="geneFamily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07817"/>
            <a:ext cx="6438900" cy="2495550"/>
          </a:xfrm>
          <a:prstGeom prst="rect">
            <a:avLst/>
          </a:prstGeom>
        </p:spPr>
      </p:pic>
      <p:pic>
        <p:nvPicPr>
          <p:cNvPr id="5" name="图片 4" descr="avgLen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668713"/>
            <a:ext cx="6543675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Outline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" name="内容占位符 3" descr="ncomms4311-f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597945" y="4045057"/>
            <a:ext cx="2546055" cy="254605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7820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Data Source 1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       Current Genome Sequencing and future trend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Data Source 2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Animal Genome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Sizes</a:t>
            </a:r>
            <a:endParaRPr lang="en-US" sz="2400" dirty="0" smtClean="0">
              <a:solidFill>
                <a:schemeClr val="bg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Data Source 3 Visualization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</a:pPr>
            <a:r>
              <a:rPr lang="en-US" sz="3200" noProof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noProof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</a:rPr>
              <a:t>Diatom Plastid Genomes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Ocean_l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2808" y="857761"/>
            <a:ext cx="6189784" cy="5346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Oceanica_c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9613" y="633046"/>
            <a:ext cx="6667581" cy="5759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 descr="FiveDiato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67" y="457200"/>
            <a:ext cx="7293202" cy="62993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509" y="1748538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图片 3" descr="gen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7157"/>
            <a:ext cx="3060914" cy="2040609"/>
          </a:xfrm>
          <a:prstGeom prst="rect">
            <a:avLst/>
          </a:prstGeom>
        </p:spPr>
      </p:pic>
      <p:pic>
        <p:nvPicPr>
          <p:cNvPr id="1026" name="Picture 2" descr="C:\Users\annayu2010\Dropbox\2015 Spring\course_work\Data Visualization\PPT_prep\FinalProject\Final_project\Others\cannata-h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0075" y="4010222"/>
            <a:ext cx="2193925" cy="2560637"/>
          </a:xfrm>
          <a:prstGeom prst="rect">
            <a:avLst/>
          </a:prstGeom>
          <a:noFill/>
        </p:spPr>
      </p:pic>
      <p:pic>
        <p:nvPicPr>
          <p:cNvPr id="6" name="Picture 2" descr="C:\Users\annayu2010\Dropbox\2015 Spring\course_work\Data Visualization\PPT_prep\FinalProject\Final_project\Others\St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6857" y="-19740"/>
            <a:ext cx="4590566" cy="68777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28080" y="4215539"/>
            <a:ext cx="218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 + Tableau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09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Data </a:t>
            </a:r>
            <a:r>
              <a:rPr lang="en-US" dirty="0" smtClean="0">
                <a:latin typeface="Calibri" pitchFamily="34" charset="0"/>
              </a:rPr>
              <a:t>Source 1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8" name="Picture 7" descr="GenomeCostDataSourc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11400"/>
            <a:ext cx="9144000" cy="22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8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mberOfSeqGenom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1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Foreca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146"/>
          <a:stretch>
            <a:fillRect/>
          </a:stretch>
        </p:blipFill>
        <p:spPr>
          <a:xfrm>
            <a:off x="0" y="633040"/>
            <a:ext cx="9144000" cy="54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0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Foreca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146"/>
          <a:stretch>
            <a:fillRect/>
          </a:stretch>
        </p:blipFill>
        <p:spPr>
          <a:xfrm>
            <a:off x="0" y="703376"/>
            <a:ext cx="9144000" cy="5476405"/>
          </a:xfrm>
          <a:prstGeom prst="rect">
            <a:avLst/>
          </a:prstGeom>
        </p:spPr>
      </p:pic>
      <p:pic>
        <p:nvPicPr>
          <p:cNvPr id="7" name="Picture 6" descr="year_format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932" y="1318840"/>
            <a:ext cx="5256099" cy="19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0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ost_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11200"/>
            <a:ext cx="9144000" cy="54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45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rend_cos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11200"/>
            <a:ext cx="9144000" cy="54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48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346</TotalTime>
  <Words>116</Words>
  <Application>Microsoft Office PowerPoint</Application>
  <PresentationFormat>全屏显示(4:3)</PresentationFormat>
  <Paragraphs>43</Paragraphs>
  <Slides>33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Twilight</vt:lpstr>
      <vt:lpstr>Genomic Data Visualization</vt:lpstr>
      <vt:lpstr>Outline</vt:lpstr>
      <vt:lpstr>Outline</vt:lpstr>
      <vt:lpstr>Data Source 1</vt:lpstr>
      <vt:lpstr>幻灯片 5</vt:lpstr>
      <vt:lpstr>幻灯片 6</vt:lpstr>
      <vt:lpstr>幻灯片 7</vt:lpstr>
      <vt:lpstr>幻灯片 8</vt:lpstr>
      <vt:lpstr>幻灯片 9</vt:lpstr>
      <vt:lpstr>Outline</vt:lpstr>
      <vt:lpstr>Data Source 2</vt:lpstr>
      <vt:lpstr>Data Source 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Outline</vt:lpstr>
      <vt:lpstr>Data Source 3</vt:lpstr>
      <vt:lpstr>幻灯片 28</vt:lpstr>
      <vt:lpstr>幻灯片 29</vt:lpstr>
      <vt:lpstr>幻灯片 30</vt:lpstr>
      <vt:lpstr>幻灯片 31</vt:lpstr>
      <vt:lpstr>幻灯片 32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 Visualization</dc:title>
  <dc:creator>Mengjie Yu</dc:creator>
  <cp:lastModifiedBy>annayu2010</cp:lastModifiedBy>
  <cp:revision>12</cp:revision>
  <dcterms:created xsi:type="dcterms:W3CDTF">2015-05-13T01:25:39Z</dcterms:created>
  <dcterms:modified xsi:type="dcterms:W3CDTF">2015-05-13T07:32:44Z</dcterms:modified>
</cp:coreProperties>
</file>