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A769-B3BA-422C-B195-E8141D9B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B0CCA-5DF6-4BEC-9425-317B095B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1F48B-A801-4F8A-8A86-A2557CC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8E053-4133-4AE0-A4E2-DDFFB4E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D813A-EB6C-4006-9502-7008669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38ADB-6F43-40C2-9546-780409B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DFC6C-8B64-4E7D-B1FE-26B53B60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2E99-5833-44D3-832C-DE9BE96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02D48-BD96-4CCB-AF83-404E27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6DD8C-8FDE-45CE-8C13-84895B1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4410A-D254-4EBC-91B5-74583FF8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4AE51-9741-4482-8BE2-CC1619EF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ABF8C-FC3B-4B96-A782-3A23A3F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F0C3-979F-426D-9A5F-8939FD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476B-CEF7-401A-8BA3-68A55A9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8C1E-55A3-45E8-B63E-2F06C338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7344D-E149-4EF2-8BCA-28B0701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0356E-B6FE-4223-BB68-C4F36B6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3A62A-E5DC-4506-95E3-0C9E4F0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1029-02B7-4DBF-A7BD-04736E2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DCCD8-B811-4360-960F-48C4CD2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5EB8D-FA14-494B-827D-D7CF464C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BB17-A9D3-478C-90B1-DACE104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ACE27-A52C-4C22-BB20-514A39C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6B4A-3FA9-4B41-B547-BBC82DD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900F-572E-4A66-8F03-E0DAB63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48A41-4463-449C-B2EF-91F044F6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1E3937-0A20-4F7F-A0CF-1CD6E43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CE8E5-7CF9-472B-A12A-32A5F06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9FD7B-ED93-433D-9B6D-C87EA3A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7FED5-4DD7-4777-B2E8-EE32155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C40FB-B06C-446E-8BAB-A0A09E35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CA289-9CD6-4D91-9918-CF40753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FC80D4-8175-483E-A5F7-F0648D8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054253-9EFF-46B8-92E2-0F6522FF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C253D-BB3B-4946-9F7D-EA9EDB0C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5DFE9-4B3A-410A-82BA-A2BA0B3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7DB-998D-4ABB-B813-375A6FB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0239AE-9A3D-4ED6-BAF9-9E6AE0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83188-DEFD-43A4-9866-A63C6CC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91416-489C-4BCF-8507-86BC628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B43BA-275F-40B6-9D7F-A3CC489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768E4-5ED9-4E8A-894E-84CC358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880A13-E77C-48A3-8B24-342391A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50A2B-71CC-4182-B36E-AB653A1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F0698-7C01-408E-BA5E-0882CE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74EB-6823-483B-A594-B2AB529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A47D-E815-417A-9649-EF560BC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7C47D-80D2-40A8-9930-4F576B60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98F08-8C21-49A2-83AB-52E8248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921346-1B2D-481B-B10D-61D27F9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C49B1-9E23-4A5C-8389-A19F35C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369B7-27B4-4A2E-867A-FC4B5EB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3A019-5E48-4628-958A-77011B3E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3EBCA-9685-467E-AC6D-9D38C2BD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A2D7F-DC6A-4D7D-9391-584BD15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D9F9C-9D79-4DD7-8A41-E76BAA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5439D-DB85-4F56-871A-720DBB2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ADBCC4-5E63-46CD-8885-0A825863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E56E6-67D0-479E-8754-B84587A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E79C7-7BB8-4802-A671-6095BAFD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387-0C31-4D48-859D-93BB4AEC8C15}" type="datetimeFigureOut">
              <a:rPr lang="it-IT" smtClean="0"/>
              <a:t>03/09/2021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E3DBE-9145-45A6-97D8-2D462EC5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126855-7F9A-4AE5-AC39-261466DE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165559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EEGNet</a:t>
            </a:r>
            <a:r>
              <a:rPr lang="it-IT" sz="3200" b="1" dirty="0">
                <a:solidFill>
                  <a:schemeClr val="tx1"/>
                </a:solidFill>
              </a:rPr>
              <a:t> Encoder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4D03BEA-15E2-4845-9A9D-8B43346A16D3}"/>
              </a:ext>
            </a:extLst>
          </p:cNvPr>
          <p:cNvSpPr/>
          <p:nvPr/>
        </p:nvSpPr>
        <p:spPr>
          <a:xfrm>
            <a:off x="4613469" y="1044240"/>
            <a:ext cx="559293" cy="111858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μ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8F300A3-FFF1-4343-B888-47D544E1D61A}"/>
              </a:ext>
            </a:extLst>
          </p:cNvPr>
          <p:cNvSpPr/>
          <p:nvPr/>
        </p:nvSpPr>
        <p:spPr>
          <a:xfrm>
            <a:off x="4613470" y="2814228"/>
            <a:ext cx="559293" cy="111858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σ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77492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EEGNet</a:t>
            </a:r>
            <a:r>
              <a:rPr lang="it-IT" sz="3200" b="1" dirty="0">
                <a:solidFill>
                  <a:schemeClr val="tx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>
            <a:off x="4119149" y="2488528"/>
            <a:ext cx="494321" cy="8849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4119149" y="1603533"/>
            <a:ext cx="494320" cy="884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E214930-830E-4516-BB66-2D79E24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" y="1856352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1AACC7-20EC-46E7-BDE5-5515318402AB}"/>
              </a:ext>
            </a:extLst>
          </p:cNvPr>
          <p:cNvSpPr/>
          <p:nvPr/>
        </p:nvSpPr>
        <p:spPr>
          <a:xfrm>
            <a:off x="6025676" y="2215053"/>
            <a:ext cx="1835527" cy="54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Reparametrization</a:t>
            </a:r>
            <a:endParaRPr lang="it-IT" sz="1600" dirty="0"/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1</a:t>
            </a:r>
            <a:r>
              <a:rPr lang="it-IT" sz="1600" dirty="0">
                <a:solidFill>
                  <a:schemeClr val="bg1"/>
                </a:solidFill>
              </a:rPr>
              <a:t> =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+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⋅ N(0,1)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A615777-9CC8-416E-89CF-67B8F43C9D0E}"/>
              </a:ext>
            </a:extLst>
          </p:cNvPr>
          <p:cNvSpPr/>
          <p:nvPr/>
        </p:nvSpPr>
        <p:spPr>
          <a:xfrm>
            <a:off x="6164435" y="4488779"/>
            <a:ext cx="1566595" cy="55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dirty="0"/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/>
              <a:t> = [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,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]</a:t>
            </a:r>
            <a:endParaRPr lang="it-IT" sz="16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4B52201-8731-471A-8669-B455A444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80" y="1856353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688618" y="2488526"/>
            <a:ext cx="39199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>
            <a:off x="10238479" y="2488526"/>
            <a:ext cx="258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V="1">
            <a:off x="7861203" y="2488527"/>
            <a:ext cx="338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6F53608F-7898-40B7-A38F-F2C94F6949A1}"/>
              </a:ext>
            </a:extLst>
          </p:cNvPr>
          <p:cNvSpPr/>
          <p:nvPr/>
        </p:nvSpPr>
        <p:spPr>
          <a:xfrm>
            <a:off x="8276082" y="4305670"/>
            <a:ext cx="1962397" cy="7346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Classifier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31030" y="4764544"/>
            <a:ext cx="545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524A743-09CD-42E8-B965-1E36E7D9D356}"/>
              </a:ext>
            </a:extLst>
          </p:cNvPr>
          <p:cNvSpPr txBox="1"/>
          <p:nvPr/>
        </p:nvSpPr>
        <p:spPr>
          <a:xfrm>
            <a:off x="11003361" y="448877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(</a:t>
            </a:r>
            <a:r>
              <a:rPr lang="it-IT" dirty="0" err="1"/>
              <a:t>Y</a:t>
            </a:r>
            <a:r>
              <a:rPr lang="it-IT" baseline="-25000" dirty="0" err="1"/>
              <a:t>c</a:t>
            </a:r>
            <a:r>
              <a:rPr lang="it-IT" dirty="0"/>
              <a:t>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F5F80F5-6FF7-414B-B8A8-FCD2DE609A74}"/>
              </a:ext>
            </a:extLst>
          </p:cNvPr>
          <p:cNvSpPr txBox="1"/>
          <p:nvPr/>
        </p:nvSpPr>
        <p:spPr>
          <a:xfrm>
            <a:off x="-58565" y="1418867"/>
            <a:ext cx="20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 EEG </a:t>
            </a:r>
            <a:r>
              <a:rPr lang="it-IT" dirty="0" err="1"/>
              <a:t>signal</a:t>
            </a:r>
            <a:r>
              <a:rPr lang="it-IT" dirty="0"/>
              <a:t> (X)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3BC1E35-CCE6-4396-A9F7-B82C0C7FA59F}"/>
              </a:ext>
            </a:extLst>
          </p:cNvPr>
          <p:cNvSpPr txBox="1"/>
          <p:nvPr/>
        </p:nvSpPr>
        <p:spPr>
          <a:xfrm>
            <a:off x="10497080" y="1143103"/>
            <a:ext cx="15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Reconstructed</a:t>
            </a:r>
            <a:r>
              <a:rPr lang="it-IT" dirty="0"/>
              <a:t> EEG </a:t>
            </a:r>
            <a:r>
              <a:rPr lang="it-IT" dirty="0" err="1"/>
              <a:t>signal</a:t>
            </a:r>
            <a:r>
              <a:rPr lang="it-IT" dirty="0"/>
              <a:t> (X</a:t>
            </a:r>
            <a:r>
              <a:rPr lang="it-IT" baseline="-25000" dirty="0"/>
              <a:t>R</a:t>
            </a:r>
            <a:r>
              <a:rPr lang="it-IT" dirty="0"/>
              <a:t>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0238479" y="4672988"/>
            <a:ext cx="764882" cy="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5107789" y="934936"/>
            <a:ext cx="328539" cy="3107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  <a:endCxn id="21" idx="1"/>
          </p:cNvCxnSpPr>
          <p:nvPr/>
        </p:nvCxnSpPr>
        <p:spPr>
          <a:xfrm>
            <a:off x="5436328" y="2488528"/>
            <a:ext cx="589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  <a:endCxn id="37" idx="1"/>
          </p:cNvCxnSpPr>
          <p:nvPr/>
        </p:nvCxnSpPr>
        <p:spPr>
          <a:xfrm rot="10800000" flipH="1" flipV="1">
            <a:off x="5436327" y="2488528"/>
            <a:ext cx="728107" cy="2276016"/>
          </a:xfrm>
          <a:prstGeom prst="bentConnector3">
            <a:avLst>
              <a:gd name="adj1" fmla="val 393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zancanaro</dc:creator>
  <cp:lastModifiedBy>alberto zancanaro</cp:lastModifiedBy>
  <cp:revision>4</cp:revision>
  <dcterms:created xsi:type="dcterms:W3CDTF">2021-09-02T15:15:15Z</dcterms:created>
  <dcterms:modified xsi:type="dcterms:W3CDTF">2021-09-03T17:18:41Z</dcterms:modified>
</cp:coreProperties>
</file>