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605C-C771-4703-85B5-7F99996110F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A6D5-F1D5-4C5E-8B30-ADDA62DB05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8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9A769-B3BA-422C-B195-E8141D9B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B0CCA-5DF6-4BEC-9425-317B095B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1F48B-A801-4F8A-8A86-A2557CCF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68E053-4133-4AE0-A4E2-DDFFB4EF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D813A-EB6C-4006-9502-7008669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38ADB-6F43-40C2-9546-780409B4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2DFC6C-8B64-4E7D-B1FE-26B53B60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42E99-5833-44D3-832C-DE9BE96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02D48-BD96-4CCB-AF83-404E271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6DD8C-8FDE-45CE-8C13-84895B1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7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C4410A-D254-4EBC-91B5-74583FF86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84AE51-9741-4482-8BE2-CC1619EF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8ABF8C-FC3B-4B96-A782-3A23A3F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FF0C3-979F-426D-9A5F-8939FD90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476B-CEF7-401A-8BA3-68A55A9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2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8C1E-55A3-45E8-B63E-2F06C338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7344D-E149-4EF2-8BCA-28B0701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0356E-B6FE-4223-BB68-C4F36B67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3A62A-E5DC-4506-95E3-0C9E4F0D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1029-02B7-4DBF-A7BD-04736E21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DCCD8-B811-4360-960F-48C4CD2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05EB8D-FA14-494B-827D-D7CF464C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BB17-A9D3-478C-90B1-DACE1046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ACE27-A52C-4C22-BB20-514A39C0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6B4A-3FA9-4B41-B547-BBC82DDD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7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900F-572E-4A66-8F03-E0DAB63A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48A41-4463-449C-B2EF-91F044F6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1E3937-0A20-4F7F-A0CF-1CD6E43C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CE8E5-7CF9-472B-A12A-32A5F06A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9FD7B-ED93-433D-9B6D-C87EA3A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27FED5-4DD7-4777-B2E8-EE32155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3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C40FB-B06C-446E-8BAB-A0A09E35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8CA289-9CD6-4D91-9918-CF40753A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FC80D4-8175-483E-A5F7-F0648D85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054253-9EFF-46B8-92E2-0F6522FFE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3C253D-BB3B-4946-9F7D-EA9EDB0C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F5DFE9-4B3A-410A-82BA-A2BA0B3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7DB-998D-4ABB-B813-375A6FB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0239AE-9A3D-4ED6-BAF9-9E6AE0D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83188-DEFD-43A4-9866-A63C6CC5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391416-489C-4BCF-8507-86BC628C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6B43BA-275F-40B6-9D7F-A3CC489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768E4-5ED9-4E8A-894E-84CC3582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880A13-E77C-48A3-8B24-342391AF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150A2B-71CC-4182-B36E-AB653A1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4F0698-7C01-408E-BA5E-0882CE4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74EB-6823-483B-A594-B2AB5290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FA47D-E815-417A-9649-EF560BC2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A7C47D-80D2-40A8-9930-4F576B60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498F08-8C21-49A2-83AB-52E82484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921346-1B2D-481B-B10D-61D27F9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C49B1-9E23-4A5C-8389-A19F35C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6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369B7-27B4-4A2E-867A-FC4B5EBC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E3A019-5E48-4628-958A-77011B3E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3EBCA-9685-467E-AC6D-9D38C2BD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A2D7F-DC6A-4D7D-9391-584BD15F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CD9F9C-9D79-4DD7-8A41-E76BAAF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C5439D-DB85-4F56-871A-720DBB2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ADBCC4-5E63-46CD-8885-0A825863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9E56E6-67D0-479E-8754-B84587AF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E79C7-7BB8-4802-A671-6095BAFD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E387-0C31-4D48-859D-93BB4AEC8C15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E3DBE-9145-45A6-97D8-2D462EC56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126855-7F9A-4AE5-AC39-261466DE0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165559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Encoder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4D03BEA-15E2-4845-9A9D-8B43346A16D3}"/>
              </a:ext>
            </a:extLst>
          </p:cNvPr>
          <p:cNvSpPr/>
          <p:nvPr/>
        </p:nvSpPr>
        <p:spPr>
          <a:xfrm>
            <a:off x="4613469" y="1044240"/>
            <a:ext cx="559293" cy="111858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μ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8F300A3-FFF1-4343-B888-47D544E1D61A}"/>
              </a:ext>
            </a:extLst>
          </p:cNvPr>
          <p:cNvSpPr/>
          <p:nvPr/>
        </p:nvSpPr>
        <p:spPr>
          <a:xfrm>
            <a:off x="4613470" y="2814228"/>
            <a:ext cx="559293" cy="111858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σ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77492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>
            <a:off x="4119149" y="2488528"/>
            <a:ext cx="494321" cy="8849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4119149" y="1603533"/>
            <a:ext cx="494320" cy="8849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E214930-830E-4516-BB66-2D79E24D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0" y="1856352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91AACC7-20EC-46E7-BDE5-5515318402AB}"/>
              </a:ext>
            </a:extLst>
          </p:cNvPr>
          <p:cNvSpPr/>
          <p:nvPr/>
        </p:nvSpPr>
        <p:spPr>
          <a:xfrm>
            <a:off x="6025676" y="2215053"/>
            <a:ext cx="1835527" cy="54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Reparametrization</a:t>
            </a:r>
            <a:endParaRPr lang="it-IT" sz="1600" dirty="0"/>
          </a:p>
          <a:p>
            <a:pPr algn="ctr"/>
            <a:r>
              <a:rPr lang="it-IT" sz="1600" dirty="0">
                <a:solidFill>
                  <a:schemeClr val="bg1"/>
                </a:solidFill>
              </a:rPr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1</a:t>
            </a:r>
            <a:r>
              <a:rPr lang="it-IT" sz="1600" dirty="0">
                <a:solidFill>
                  <a:schemeClr val="bg1"/>
                </a:solidFill>
              </a:rPr>
              <a:t> =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+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⋅ N(0,1)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A615777-9CC8-416E-89CF-67B8F43C9D0E}"/>
              </a:ext>
            </a:extLst>
          </p:cNvPr>
          <p:cNvSpPr/>
          <p:nvPr/>
        </p:nvSpPr>
        <p:spPr>
          <a:xfrm>
            <a:off x="6164435" y="4488779"/>
            <a:ext cx="1566595" cy="55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dirty="0"/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/>
              <a:t> = [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,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]</a:t>
            </a:r>
            <a:endParaRPr lang="it-IT" sz="1600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14B52201-8731-471A-8669-B455A444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80" y="1856353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1688618" y="2488526"/>
            <a:ext cx="39199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>
            <a:off x="10238479" y="2488526"/>
            <a:ext cx="25860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V="1">
            <a:off x="7861203" y="2488527"/>
            <a:ext cx="3387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6F53608F-7898-40B7-A38F-F2C94F6949A1}"/>
              </a:ext>
            </a:extLst>
          </p:cNvPr>
          <p:cNvSpPr/>
          <p:nvPr/>
        </p:nvSpPr>
        <p:spPr>
          <a:xfrm>
            <a:off x="8276082" y="4305670"/>
            <a:ext cx="1962397" cy="7346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Classifier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731030" y="4764544"/>
            <a:ext cx="545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7524A743-09CD-42E8-B965-1E36E7D9D356}"/>
              </a:ext>
            </a:extLst>
          </p:cNvPr>
          <p:cNvSpPr txBox="1"/>
          <p:nvPr/>
        </p:nvSpPr>
        <p:spPr>
          <a:xfrm>
            <a:off x="11003361" y="4488779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Label (</a:t>
            </a:r>
            <a:r>
              <a:rPr lang="it-IT" dirty="0" err="1"/>
              <a:t>Y</a:t>
            </a:r>
            <a:r>
              <a:rPr lang="it-IT" baseline="-25000" dirty="0" err="1"/>
              <a:t>c</a:t>
            </a:r>
            <a:r>
              <a:rPr lang="it-IT" dirty="0"/>
              <a:t>)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2F5F80F5-6FF7-414B-B8A8-FCD2DE609A74}"/>
              </a:ext>
            </a:extLst>
          </p:cNvPr>
          <p:cNvSpPr txBox="1"/>
          <p:nvPr/>
        </p:nvSpPr>
        <p:spPr>
          <a:xfrm>
            <a:off x="-58565" y="1418867"/>
            <a:ext cx="20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 EEG </a:t>
            </a:r>
            <a:r>
              <a:rPr lang="it-IT" dirty="0" err="1"/>
              <a:t>signal</a:t>
            </a:r>
            <a:r>
              <a:rPr lang="it-IT" dirty="0"/>
              <a:t> (X)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3BC1E35-CCE6-4396-A9F7-B82C0C7FA59F}"/>
              </a:ext>
            </a:extLst>
          </p:cNvPr>
          <p:cNvSpPr txBox="1"/>
          <p:nvPr/>
        </p:nvSpPr>
        <p:spPr>
          <a:xfrm>
            <a:off x="10497080" y="1143103"/>
            <a:ext cx="154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Reconstructed</a:t>
            </a:r>
            <a:r>
              <a:rPr lang="it-IT" dirty="0"/>
              <a:t> EEG </a:t>
            </a:r>
            <a:r>
              <a:rPr lang="it-IT" dirty="0" err="1"/>
              <a:t>signal</a:t>
            </a:r>
            <a:r>
              <a:rPr lang="it-IT" dirty="0"/>
              <a:t> (X</a:t>
            </a:r>
            <a:r>
              <a:rPr lang="it-IT" baseline="-25000" dirty="0"/>
              <a:t>R</a:t>
            </a:r>
            <a:r>
              <a:rPr lang="it-IT" dirty="0"/>
              <a:t>)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10238479" y="4672988"/>
            <a:ext cx="764882" cy="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5107789" y="934936"/>
            <a:ext cx="328539" cy="3107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  <a:endCxn id="21" idx="1"/>
          </p:cNvCxnSpPr>
          <p:nvPr/>
        </p:nvCxnSpPr>
        <p:spPr>
          <a:xfrm>
            <a:off x="5436328" y="2488528"/>
            <a:ext cx="589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  <a:endCxn id="37" idx="1"/>
          </p:cNvCxnSpPr>
          <p:nvPr/>
        </p:nvCxnSpPr>
        <p:spPr>
          <a:xfrm rot="10800000" flipH="1" flipV="1">
            <a:off x="5436327" y="2488528"/>
            <a:ext cx="728107" cy="2276016"/>
          </a:xfrm>
          <a:prstGeom prst="bentConnector3">
            <a:avLst>
              <a:gd name="adj1" fmla="val 393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2859661" y="1846202"/>
            <a:ext cx="1282759" cy="1254645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Encoder</a:t>
            </a: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580794" y="1814380"/>
            <a:ext cx="1308436" cy="1254644"/>
          </a:xfrm>
          <a:prstGeom prst="trapezoid">
            <a:avLst>
              <a:gd name="adj" fmla="val 2641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4128363" y="2473525"/>
            <a:ext cx="555449" cy="469897"/>
          </a:xfrm>
          <a:prstGeom prst="bentConnector3">
            <a:avLst>
              <a:gd name="adj1" fmla="val 513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28363" y="2075425"/>
            <a:ext cx="567763" cy="398100"/>
          </a:xfrm>
          <a:prstGeom prst="bentConnector3">
            <a:avLst>
              <a:gd name="adj1" fmla="val 503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549772" y="2473525"/>
            <a:ext cx="3239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>
            <a:off x="8862334" y="2441702"/>
            <a:ext cx="3206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 flipV="1">
            <a:off x="7345888" y="2441702"/>
            <a:ext cx="2618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</p:cNvCxnSpPr>
          <p:nvPr/>
        </p:nvCxnSpPr>
        <p:spPr>
          <a:xfrm>
            <a:off x="7345890" y="4100974"/>
            <a:ext cx="474915" cy="1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</p:cNvCxnSpPr>
          <p:nvPr/>
        </p:nvCxnSpPr>
        <p:spPr>
          <a:xfrm>
            <a:off x="8960883" y="4102532"/>
            <a:ext cx="662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4805305" y="1591258"/>
            <a:ext cx="416936" cy="17645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</p:cNvCxnSpPr>
          <p:nvPr/>
        </p:nvCxnSpPr>
        <p:spPr>
          <a:xfrm>
            <a:off x="5222241" y="2473525"/>
            <a:ext cx="321531" cy="8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H="1" flipV="1">
            <a:off x="5222240" y="2473524"/>
            <a:ext cx="321531" cy="1627449"/>
          </a:xfrm>
          <a:prstGeom prst="bentConnector3">
            <a:avLst>
              <a:gd name="adj1" fmla="val 145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23E1E3A-8035-4E94-8B8A-D12E9F4A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21" y="3940027"/>
            <a:ext cx="251970" cy="321893"/>
          </a:xfrm>
          <a:prstGeom prst="rect">
            <a:avLst/>
          </a:prstGeom>
        </p:spPr>
      </p:pic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B86CDF0-B264-412A-94D3-917500D1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8" y="2024320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magine 2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C0D66DE-4895-47EE-8235-E9B65ACC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9" y="1982151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BA93274-5908-4C67-B9AD-097D6676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78" y="3026667"/>
            <a:ext cx="205466" cy="17476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850902A-8217-4820-BFAB-C1AD7EED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265" y="2943422"/>
            <a:ext cx="260480" cy="28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/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/>
                  <a:t>Resampling</a:t>
                </a:r>
              </a:p>
              <a:p>
                <a:pPr algn="ctr"/>
                <a:r>
                  <a:rPr lang="it-IT" sz="1600" b="1" dirty="0"/>
                  <a:t>z</a:t>
                </a:r>
                <a:r>
                  <a:rPr lang="it-IT" sz="16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it-IT" sz="1600" dirty="0"/>
                  <a:t> ~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1600" dirty="0"/>
                  <a:t>(</a:t>
                </a:r>
                <a:r>
                  <a:rPr lang="el-GR" sz="1600" dirty="0"/>
                  <a:t>μ</a:t>
                </a:r>
                <a:r>
                  <a:rPr lang="it-IT" sz="1600" dirty="0"/>
                  <a:t> ,</a:t>
                </a:r>
                <a:r>
                  <a:rPr lang="el-GR" sz="1600" dirty="0"/>
                  <a:t>σ</a:t>
                </a:r>
                <a:r>
                  <a:rPr lang="it-IT" sz="1600" dirty="0"/>
                  <a:t>)</a:t>
                </a: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  <a:blipFill>
                <a:blip r:embed="rId6"/>
                <a:stretch>
                  <a:fillRect t="-4301" b="-150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tangolo 37">
            <a:extLst>
              <a:ext uri="{FF2B5EF4-FFF2-40B4-BE49-F238E27FC236}">
                <a16:creationId xmlns:a16="http://schemas.microsoft.com/office/drawing/2014/main" id="{EF556A7A-F274-4BC7-A449-A2F8E1DF7370}"/>
              </a:ext>
            </a:extLst>
          </p:cNvPr>
          <p:cNvSpPr/>
          <p:nvPr/>
        </p:nvSpPr>
        <p:spPr>
          <a:xfrm>
            <a:off x="5543769" y="3824309"/>
            <a:ext cx="1802119" cy="55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b="1" dirty="0"/>
              <a:t>z</a:t>
            </a:r>
            <a:r>
              <a:rPr lang="it-IT" sz="1600" b="1" baseline="-25000" dirty="0">
                <a:solidFill>
                  <a:schemeClr val="bg1"/>
                </a:solidFill>
              </a:rPr>
              <a:t>2</a:t>
            </a:r>
            <a:r>
              <a:rPr lang="it-IT" sz="1600" b="1" dirty="0"/>
              <a:t> = [ </a:t>
            </a:r>
            <a:r>
              <a:rPr lang="el-GR" sz="1600" b="1" dirty="0">
                <a:solidFill>
                  <a:schemeClr val="bg1"/>
                </a:solidFill>
              </a:rPr>
              <a:t>μ</a:t>
            </a:r>
            <a:r>
              <a:rPr lang="it-IT" sz="1600" b="1" dirty="0">
                <a:solidFill>
                  <a:schemeClr val="bg1"/>
                </a:solidFill>
              </a:rPr>
              <a:t> , </a:t>
            </a:r>
            <a:r>
              <a:rPr lang="el-GR" sz="1600" b="1" dirty="0">
                <a:solidFill>
                  <a:schemeClr val="bg1"/>
                </a:solidFill>
              </a:rPr>
              <a:t>σ</a:t>
            </a:r>
            <a:r>
              <a:rPr lang="it-IT" sz="1600" b="1" dirty="0">
                <a:solidFill>
                  <a:schemeClr val="bg1"/>
                </a:solidFill>
              </a:rPr>
              <a:t> ]</a:t>
            </a:r>
            <a:endParaRPr lang="it-IT" sz="1600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8C3F3F-AF71-4471-BD9E-8093E60500AA}"/>
              </a:ext>
            </a:extLst>
          </p:cNvPr>
          <p:cNvSpPr/>
          <p:nvPr/>
        </p:nvSpPr>
        <p:spPr>
          <a:xfrm>
            <a:off x="4724286" y="1711894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AB31854-3D52-480C-9ECE-8FC667A7F21D}"/>
              </a:ext>
            </a:extLst>
          </p:cNvPr>
          <p:cNvSpPr/>
          <p:nvPr/>
        </p:nvSpPr>
        <p:spPr>
          <a:xfrm>
            <a:off x="4724286" y="2630996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σ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2C67E07-2668-4C76-9A09-616FC7C6400C}"/>
              </a:ext>
            </a:extLst>
          </p:cNvPr>
          <p:cNvSpPr/>
          <p:nvPr/>
        </p:nvSpPr>
        <p:spPr>
          <a:xfrm>
            <a:off x="7820804" y="3819590"/>
            <a:ext cx="1140079" cy="5601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Classifier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(FFNN)</a:t>
            </a:r>
          </a:p>
        </p:txBody>
      </p:sp>
    </p:spTree>
    <p:extLst>
      <p:ext uri="{BB962C8B-B14F-4D97-AF65-F5344CB8AC3E}">
        <p14:creationId xmlns:p14="http://schemas.microsoft.com/office/powerpoint/2010/main" val="26727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magine 74">
            <a:extLst>
              <a:ext uri="{FF2B5EF4-FFF2-40B4-BE49-F238E27FC236}">
                <a16:creationId xmlns:a16="http://schemas.microsoft.com/office/drawing/2014/main" id="{4546E72B-FA59-4BAD-AE5F-0C273C8F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667" y="4008566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8CC821F2-A183-40C9-81B7-9BDB5925922C}"/>
              </a:ext>
            </a:extLst>
          </p:cNvPr>
          <p:cNvGrpSpPr/>
          <p:nvPr/>
        </p:nvGrpSpPr>
        <p:grpSpPr>
          <a:xfrm>
            <a:off x="8195513" y="881270"/>
            <a:ext cx="1783538" cy="773506"/>
            <a:chOff x="4150322" y="881367"/>
            <a:chExt cx="1783538" cy="773506"/>
          </a:xfrm>
        </p:grpSpPr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322E8FC9-A253-4BF3-A3D8-B02D1B4E8B85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0" name="Gruppo 149">
              <a:extLst>
                <a:ext uri="{FF2B5EF4-FFF2-40B4-BE49-F238E27FC236}">
                  <a16:creationId xmlns:a16="http://schemas.microsoft.com/office/drawing/2014/main" id="{364A223F-C969-4A37-B965-DFF748C453EE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51" name="Rettangolo 150">
                <a:extLst>
                  <a:ext uri="{FF2B5EF4-FFF2-40B4-BE49-F238E27FC236}">
                    <a16:creationId xmlns:a16="http://schemas.microsoft.com/office/drawing/2014/main" id="{27B5E7D1-738E-4580-B4A5-5D46998C14DF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2" name="Rettangolo 151">
                <a:extLst>
                  <a:ext uri="{FF2B5EF4-FFF2-40B4-BE49-F238E27FC236}">
                    <a16:creationId xmlns:a16="http://schemas.microsoft.com/office/drawing/2014/main" id="{69FF907B-45D6-4608-808A-3D89E6C8B94A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3" name="Rettangolo 152">
                <a:extLst>
                  <a:ext uri="{FF2B5EF4-FFF2-40B4-BE49-F238E27FC236}">
                    <a16:creationId xmlns:a16="http://schemas.microsoft.com/office/drawing/2014/main" id="{FC6162D4-157A-4D64-B9DF-371E2DB77B82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1C3D5165-554D-4AD9-854D-57E635254F03}"/>
              </a:ext>
            </a:extLst>
          </p:cNvPr>
          <p:cNvGrpSpPr/>
          <p:nvPr/>
        </p:nvGrpSpPr>
        <p:grpSpPr>
          <a:xfrm>
            <a:off x="6126463" y="851372"/>
            <a:ext cx="1783538" cy="773506"/>
            <a:chOff x="4150322" y="881367"/>
            <a:chExt cx="1783538" cy="773506"/>
          </a:xfrm>
        </p:grpSpPr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AAFE23CE-1CC0-4CCE-826A-7C16CE447ACC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4" name="Gruppo 143">
              <a:extLst>
                <a:ext uri="{FF2B5EF4-FFF2-40B4-BE49-F238E27FC236}">
                  <a16:creationId xmlns:a16="http://schemas.microsoft.com/office/drawing/2014/main" id="{4D96DBE9-6FA9-4ED6-992B-D5BD46803907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45" name="Rettangolo 144">
                <a:extLst>
                  <a:ext uri="{FF2B5EF4-FFF2-40B4-BE49-F238E27FC236}">
                    <a16:creationId xmlns:a16="http://schemas.microsoft.com/office/drawing/2014/main" id="{B09529A2-8E3C-4505-B05C-A957D10CF90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6" name="Rettangolo 145">
                <a:extLst>
                  <a:ext uri="{FF2B5EF4-FFF2-40B4-BE49-F238E27FC236}">
                    <a16:creationId xmlns:a16="http://schemas.microsoft.com/office/drawing/2014/main" id="{16786F4E-6C73-4C7C-ADDC-F2A0CEAE5D44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7" name="Rettangolo 146">
                <a:extLst>
                  <a:ext uri="{FF2B5EF4-FFF2-40B4-BE49-F238E27FC236}">
                    <a16:creationId xmlns:a16="http://schemas.microsoft.com/office/drawing/2014/main" id="{945A8495-BCA1-4D4F-9884-7AF008249D3E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Rettangolo 37">
            <a:extLst>
              <a:ext uri="{FF2B5EF4-FFF2-40B4-BE49-F238E27FC236}">
                <a16:creationId xmlns:a16="http://schemas.microsoft.com/office/drawing/2014/main" id="{DDF0865E-DB7F-40C0-9940-B8BB3F63D0D6}"/>
              </a:ext>
            </a:extLst>
          </p:cNvPr>
          <p:cNvSpPr/>
          <p:nvPr/>
        </p:nvSpPr>
        <p:spPr>
          <a:xfrm>
            <a:off x="2699860" y="834857"/>
            <a:ext cx="791817" cy="747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7A5F9F5-E440-4D88-B385-F2152D6A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9" y="722721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C393BB8-7653-4D9D-8D17-1E91DE6E91BB}"/>
              </a:ext>
            </a:extLst>
          </p:cNvPr>
          <p:cNvSpPr/>
          <p:nvPr/>
        </p:nvSpPr>
        <p:spPr>
          <a:xfrm>
            <a:off x="2829337" y="1000528"/>
            <a:ext cx="791817" cy="7477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195">
            <a:extLst>
              <a:ext uri="{FF2B5EF4-FFF2-40B4-BE49-F238E27FC236}">
                <a16:creationId xmlns:a16="http://schemas.microsoft.com/office/drawing/2014/main" id="{8DEB9178-3AE1-4B61-B9EE-B9473C20CC09}"/>
              </a:ext>
            </a:extLst>
          </p:cNvPr>
          <p:cNvSpPr>
            <a:spLocks/>
          </p:cNvSpPr>
          <p:nvPr/>
        </p:nvSpPr>
        <p:spPr>
          <a:xfrm rot="5400000">
            <a:off x="2102164" y="308646"/>
            <a:ext cx="365575" cy="1366981"/>
          </a:xfrm>
          <a:custGeom>
            <a:avLst/>
            <a:gdLst>
              <a:gd name="connsiteX0" fmla="*/ 0 w 263938"/>
              <a:gd name="connsiteY0" fmla="*/ 1642459 h 1642459"/>
              <a:gd name="connsiteX1" fmla="*/ 82116 w 263938"/>
              <a:gd name="connsiteY1" fmla="*/ 0 h 1642459"/>
              <a:gd name="connsiteX2" fmla="*/ 263938 w 263938"/>
              <a:gd name="connsiteY2" fmla="*/ 1642459 h 1642459"/>
              <a:gd name="connsiteX3" fmla="*/ 0 w 263938"/>
              <a:gd name="connsiteY3" fmla="*/ 1642459 h 1642459"/>
              <a:gd name="connsiteX0" fmla="*/ 0 w 586944"/>
              <a:gd name="connsiteY0" fmla="*/ 2280637 h 2280637"/>
              <a:gd name="connsiteX1" fmla="*/ 586944 w 586944"/>
              <a:gd name="connsiteY1" fmla="*/ 0 h 2280637"/>
              <a:gd name="connsiteX2" fmla="*/ 263938 w 586944"/>
              <a:gd name="connsiteY2" fmla="*/ 2280637 h 2280637"/>
              <a:gd name="connsiteX3" fmla="*/ 0 w 586944"/>
              <a:gd name="connsiteY3" fmla="*/ 2280637 h 2280637"/>
              <a:gd name="connsiteX0" fmla="*/ 0 w 539322"/>
              <a:gd name="connsiteY0" fmla="*/ 2252064 h 2252064"/>
              <a:gd name="connsiteX1" fmla="*/ 539322 w 539322"/>
              <a:gd name="connsiteY1" fmla="*/ 0 h 2252064"/>
              <a:gd name="connsiteX2" fmla="*/ 263938 w 539322"/>
              <a:gd name="connsiteY2" fmla="*/ 2252064 h 2252064"/>
              <a:gd name="connsiteX3" fmla="*/ 0 w 539322"/>
              <a:gd name="connsiteY3" fmla="*/ 2252064 h 2252064"/>
              <a:gd name="connsiteX0" fmla="*/ 0 w 577422"/>
              <a:gd name="connsiteY0" fmla="*/ 2271114 h 2271114"/>
              <a:gd name="connsiteX1" fmla="*/ 577422 w 577422"/>
              <a:gd name="connsiteY1" fmla="*/ 0 h 2271114"/>
              <a:gd name="connsiteX2" fmla="*/ 263938 w 577422"/>
              <a:gd name="connsiteY2" fmla="*/ 2271114 h 2271114"/>
              <a:gd name="connsiteX3" fmla="*/ 0 w 577422"/>
              <a:gd name="connsiteY3" fmla="*/ 2271114 h 227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422" h="2271114">
                <a:moveTo>
                  <a:pt x="0" y="2271114"/>
                </a:moveTo>
                <a:lnTo>
                  <a:pt x="577422" y="0"/>
                </a:lnTo>
                <a:lnTo>
                  <a:pt x="263938" y="2271114"/>
                </a:lnTo>
                <a:lnTo>
                  <a:pt x="0" y="2271114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A16ADE6F-5D70-4D82-A73F-2E4BC37DBF22}"/>
              </a:ext>
            </a:extLst>
          </p:cNvPr>
          <p:cNvSpPr/>
          <p:nvPr/>
        </p:nvSpPr>
        <p:spPr>
          <a:xfrm>
            <a:off x="2882449" y="1052965"/>
            <a:ext cx="90418" cy="6408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E2B5D08E-C43A-4D5F-80E2-C2D02B09336A}"/>
              </a:ext>
            </a:extLst>
          </p:cNvPr>
          <p:cNvGrpSpPr/>
          <p:nvPr/>
        </p:nvGrpSpPr>
        <p:grpSpPr>
          <a:xfrm>
            <a:off x="4150322" y="881367"/>
            <a:ext cx="1783538" cy="773506"/>
            <a:chOff x="4150322" y="881367"/>
            <a:chExt cx="1783538" cy="773506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78F71AC2-789C-47A4-9C97-FC08F97FBF00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40DCA941-F3D3-4306-B874-F78EB68967F1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33" name="Rettangolo 132">
                <a:extLst>
                  <a:ext uri="{FF2B5EF4-FFF2-40B4-BE49-F238E27FC236}">
                    <a16:creationId xmlns:a16="http://schemas.microsoft.com/office/drawing/2014/main" id="{CB919F6D-91A1-4E1C-8432-FA1FC8AB801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556B514E-48BF-4D31-B981-FF858EC39B1B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B01350D7-96B2-4EEB-B752-02F8BE0844C1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6F34ED2-5292-4F57-AD40-A8EF131339A9}"/>
              </a:ext>
            </a:extLst>
          </p:cNvPr>
          <p:cNvSpPr/>
          <p:nvPr/>
        </p:nvSpPr>
        <p:spPr>
          <a:xfrm rot="5400000">
            <a:off x="3636116" y="459637"/>
            <a:ext cx="629622" cy="1816278"/>
          </a:xfrm>
          <a:prstGeom prst="triangle">
            <a:avLst>
              <a:gd name="adj" fmla="val 67644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75FC734A-7A2D-4CF8-8F4E-3CD8C6B87D58}"/>
              </a:ext>
            </a:extLst>
          </p:cNvPr>
          <p:cNvSpPr txBox="1"/>
          <p:nvPr/>
        </p:nvSpPr>
        <p:spPr>
          <a:xfrm>
            <a:off x="1781000" y="2136411"/>
            <a:ext cx="1005167" cy="62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750AD85-E5B2-4B32-9045-90D99C0B015C}"/>
              </a:ext>
            </a:extLst>
          </p:cNvPr>
          <p:cNvSpPr txBox="1"/>
          <p:nvPr/>
        </p:nvSpPr>
        <p:spPr>
          <a:xfrm>
            <a:off x="3315082" y="218583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Vertical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D0F347E9-661B-4213-A041-A4130D008D89}"/>
              </a:ext>
            </a:extLst>
          </p:cNvPr>
          <p:cNvSpPr/>
          <p:nvPr/>
        </p:nvSpPr>
        <p:spPr>
          <a:xfrm>
            <a:off x="4891154" y="136682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Triangolo isoscele 86">
            <a:extLst>
              <a:ext uri="{FF2B5EF4-FFF2-40B4-BE49-F238E27FC236}">
                <a16:creationId xmlns:a16="http://schemas.microsoft.com/office/drawing/2014/main" id="{60BB24D3-23EF-438E-AA9A-896A384AF92C}"/>
              </a:ext>
            </a:extLst>
          </p:cNvPr>
          <p:cNvSpPr/>
          <p:nvPr/>
        </p:nvSpPr>
        <p:spPr>
          <a:xfrm rot="5400000">
            <a:off x="5997199" y="899339"/>
            <a:ext cx="204463" cy="1139438"/>
          </a:xfrm>
          <a:prstGeom prst="triangle">
            <a:avLst>
              <a:gd name="adj" fmla="val 55203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6DB39CF-EF67-4EDE-B90A-E64F37037293}"/>
              </a:ext>
            </a:extLst>
          </p:cNvPr>
          <p:cNvSpPr txBox="1"/>
          <p:nvPr/>
        </p:nvSpPr>
        <p:spPr>
          <a:xfrm>
            <a:off x="5521077" y="2161993"/>
            <a:ext cx="1437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Depthwise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90" name="Cubo 89">
            <a:extLst>
              <a:ext uri="{FF2B5EF4-FFF2-40B4-BE49-F238E27FC236}">
                <a16:creationId xmlns:a16="http://schemas.microsoft.com/office/drawing/2014/main" id="{23E45F75-A4B9-4A9A-9F50-92999B7B7561}"/>
              </a:ext>
            </a:extLst>
          </p:cNvPr>
          <p:cNvSpPr/>
          <p:nvPr/>
        </p:nvSpPr>
        <p:spPr>
          <a:xfrm rot="16200000">
            <a:off x="6303408" y="888371"/>
            <a:ext cx="696642" cy="671622"/>
          </a:xfrm>
          <a:prstGeom prst="cube">
            <a:avLst>
              <a:gd name="adj" fmla="val 69327"/>
            </a:avLst>
          </a:prstGeom>
          <a:solidFill>
            <a:srgbClr val="FF0000">
              <a:alpha val="57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AEF173C4-036D-4E68-9A46-508F54168B97}"/>
              </a:ext>
            </a:extLst>
          </p:cNvPr>
          <p:cNvSpPr txBox="1"/>
          <p:nvPr/>
        </p:nvSpPr>
        <p:spPr>
          <a:xfrm>
            <a:off x="7711183" y="215549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Pointwise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DA1C9F35-F5CC-46A3-8D4D-145FE798B37C}"/>
              </a:ext>
            </a:extLst>
          </p:cNvPr>
          <p:cNvCxnSpPr>
            <a:cxnSpLocks/>
          </p:cNvCxnSpPr>
          <p:nvPr/>
        </p:nvCxnSpPr>
        <p:spPr>
          <a:xfrm>
            <a:off x="10076642" y="1494936"/>
            <a:ext cx="647700" cy="8647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4A4DE012-17E8-48A1-8A7D-BD9C789DCB4A}"/>
              </a:ext>
            </a:extLst>
          </p:cNvPr>
          <p:cNvSpPr/>
          <p:nvPr/>
        </p:nvSpPr>
        <p:spPr>
          <a:xfrm>
            <a:off x="10756429" y="674411"/>
            <a:ext cx="190500" cy="1440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7A0525F6-2FDD-4360-A8B0-3B8BB5DB02AB}"/>
              </a:ext>
            </a:extLst>
          </p:cNvPr>
          <p:cNvSpPr txBox="1"/>
          <p:nvPr/>
        </p:nvSpPr>
        <p:spPr>
          <a:xfrm>
            <a:off x="9481276" y="2329065"/>
            <a:ext cx="1370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Flatten</a:t>
            </a:r>
            <a:r>
              <a:rPr lang="it-IT" dirty="0"/>
              <a:t> </a:t>
            </a:r>
          </a:p>
        </p:txBody>
      </p:sp>
      <p:sp>
        <p:nvSpPr>
          <p:cNvPr id="165" name="Figura a mano libera: forma 164">
            <a:extLst>
              <a:ext uri="{FF2B5EF4-FFF2-40B4-BE49-F238E27FC236}">
                <a16:creationId xmlns:a16="http://schemas.microsoft.com/office/drawing/2014/main" id="{7AC1F80E-8BB7-429D-ABE6-EF5382E2F45B}"/>
              </a:ext>
            </a:extLst>
          </p:cNvPr>
          <p:cNvSpPr/>
          <p:nvPr/>
        </p:nvSpPr>
        <p:spPr>
          <a:xfrm>
            <a:off x="6608064" y="871728"/>
            <a:ext cx="2194560" cy="475488"/>
          </a:xfrm>
          <a:custGeom>
            <a:avLst/>
            <a:gdLst>
              <a:gd name="connsiteX0" fmla="*/ 432816 w 2194560"/>
              <a:gd name="connsiteY0" fmla="*/ 463296 h 475488"/>
              <a:gd name="connsiteX1" fmla="*/ 0 w 2194560"/>
              <a:gd name="connsiteY1" fmla="*/ 0 h 475488"/>
              <a:gd name="connsiteX2" fmla="*/ 2194560 w 2194560"/>
              <a:gd name="connsiteY2" fmla="*/ 475488 h 475488"/>
              <a:gd name="connsiteX3" fmla="*/ 432816 w 2194560"/>
              <a:gd name="connsiteY3" fmla="*/ 463296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475488">
                <a:moveTo>
                  <a:pt x="432816" y="463296"/>
                </a:moveTo>
                <a:lnTo>
                  <a:pt x="0" y="0"/>
                </a:lnTo>
                <a:lnTo>
                  <a:pt x="2194560" y="475488"/>
                </a:lnTo>
                <a:lnTo>
                  <a:pt x="432816" y="463296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9CE1BCEC-AA3F-4969-9C2B-5ADCFBBF3F9E}"/>
              </a:ext>
            </a:extLst>
          </p:cNvPr>
          <p:cNvGrpSpPr/>
          <p:nvPr/>
        </p:nvGrpSpPr>
        <p:grpSpPr>
          <a:xfrm>
            <a:off x="552023" y="3680834"/>
            <a:ext cx="10166234" cy="2121784"/>
            <a:chOff x="702591" y="3796497"/>
            <a:chExt cx="10542793" cy="2156165"/>
          </a:xfrm>
        </p:grpSpPr>
        <p:sp>
          <p:nvSpPr>
            <p:cNvPr id="178" name="Rettangolo 177">
              <a:extLst>
                <a:ext uri="{FF2B5EF4-FFF2-40B4-BE49-F238E27FC236}">
                  <a16:creationId xmlns:a16="http://schemas.microsoft.com/office/drawing/2014/main" id="{14699BEC-3529-4EBB-8508-D9B203CA27D6}"/>
                </a:ext>
              </a:extLst>
            </p:cNvPr>
            <p:cNvSpPr/>
            <p:nvPr/>
          </p:nvSpPr>
          <p:spPr>
            <a:xfrm>
              <a:off x="9131413" y="4200923"/>
              <a:ext cx="866112" cy="8402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9" name="Rettangolo 178">
              <a:extLst>
                <a:ext uri="{FF2B5EF4-FFF2-40B4-BE49-F238E27FC236}">
                  <a16:creationId xmlns:a16="http://schemas.microsoft.com/office/drawing/2014/main" id="{A5038936-A7D1-47C8-BC65-5CDE631B71C7}"/>
                </a:ext>
              </a:extLst>
            </p:cNvPr>
            <p:cNvSpPr/>
            <p:nvPr/>
          </p:nvSpPr>
          <p:spPr>
            <a:xfrm>
              <a:off x="9273038" y="4387080"/>
              <a:ext cx="866112" cy="840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uppo 167">
              <a:extLst>
                <a:ext uri="{FF2B5EF4-FFF2-40B4-BE49-F238E27FC236}">
                  <a16:creationId xmlns:a16="http://schemas.microsoft.com/office/drawing/2014/main" id="{0504E546-DC9A-469A-B394-EAB760F9A06E}"/>
                </a:ext>
              </a:extLst>
            </p:cNvPr>
            <p:cNvGrpSpPr/>
            <p:nvPr/>
          </p:nvGrpSpPr>
          <p:grpSpPr>
            <a:xfrm>
              <a:off x="4221346" y="4143042"/>
              <a:ext cx="1950884" cy="869154"/>
              <a:chOff x="4150322" y="881367"/>
              <a:chExt cx="1783538" cy="773506"/>
            </a:xfrm>
          </p:grpSpPr>
          <p:sp>
            <p:nvSpPr>
              <p:cNvPr id="169" name="Rettangolo 168">
                <a:extLst>
                  <a:ext uri="{FF2B5EF4-FFF2-40B4-BE49-F238E27FC236}">
                    <a16:creationId xmlns:a16="http://schemas.microsoft.com/office/drawing/2014/main" id="{417069EA-E54E-484A-8B64-6506A09DB48B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70" name="Gruppo 169">
                <a:extLst>
                  <a:ext uri="{FF2B5EF4-FFF2-40B4-BE49-F238E27FC236}">
                    <a16:creationId xmlns:a16="http://schemas.microsoft.com/office/drawing/2014/main" id="{C651F9D5-5A9D-4E5C-B47C-99319B630118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71" name="Rettangolo 170">
                  <a:extLst>
                    <a:ext uri="{FF2B5EF4-FFF2-40B4-BE49-F238E27FC236}">
                      <a16:creationId xmlns:a16="http://schemas.microsoft.com/office/drawing/2014/main" id="{DDE0BCD0-3002-4FF6-A1C0-EEAA2318B984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2" name="Rettangolo 171">
                  <a:extLst>
                    <a:ext uri="{FF2B5EF4-FFF2-40B4-BE49-F238E27FC236}">
                      <a16:creationId xmlns:a16="http://schemas.microsoft.com/office/drawing/2014/main" id="{24B08A56-7008-4D01-A7F6-7AFFAD80972E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3" name="Rettangolo 172">
                  <a:extLst>
                    <a:ext uri="{FF2B5EF4-FFF2-40B4-BE49-F238E27FC236}">
                      <a16:creationId xmlns:a16="http://schemas.microsoft.com/office/drawing/2014/main" id="{812CE9A5-FCFC-44C8-827B-E88BB0A366BC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62A083D3-A21F-4DFC-A551-99D675852C14}"/>
                </a:ext>
              </a:extLst>
            </p:cNvPr>
            <p:cNvSpPr/>
            <p:nvPr/>
          </p:nvSpPr>
          <p:spPr>
            <a:xfrm>
              <a:off x="702591" y="3796497"/>
              <a:ext cx="208374" cy="1618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6" name="Gruppo 155">
              <a:extLst>
                <a:ext uri="{FF2B5EF4-FFF2-40B4-BE49-F238E27FC236}">
                  <a16:creationId xmlns:a16="http://schemas.microsoft.com/office/drawing/2014/main" id="{CC086F89-7500-4281-9B23-50A6194FA58A}"/>
                </a:ext>
              </a:extLst>
            </p:cNvPr>
            <p:cNvGrpSpPr/>
            <p:nvPr/>
          </p:nvGrpSpPr>
          <p:grpSpPr>
            <a:xfrm>
              <a:off x="2133641" y="4171047"/>
              <a:ext cx="1950884" cy="869154"/>
              <a:chOff x="4150322" y="881367"/>
              <a:chExt cx="1783538" cy="773506"/>
            </a:xfrm>
          </p:grpSpPr>
          <p:sp>
            <p:nvSpPr>
              <p:cNvPr id="157" name="Rettangolo 156">
                <a:extLst>
                  <a:ext uri="{FF2B5EF4-FFF2-40B4-BE49-F238E27FC236}">
                    <a16:creationId xmlns:a16="http://schemas.microsoft.com/office/drawing/2014/main" id="{6F8FA24F-34CC-4FF0-AECA-AE1D95458502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58" name="Gruppo 157">
                <a:extLst>
                  <a:ext uri="{FF2B5EF4-FFF2-40B4-BE49-F238E27FC236}">
                    <a16:creationId xmlns:a16="http://schemas.microsoft.com/office/drawing/2014/main" id="{457C8009-0D9D-4AEE-A418-4FA808E6DB09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59" name="Rettangolo 158">
                  <a:extLst>
                    <a:ext uri="{FF2B5EF4-FFF2-40B4-BE49-F238E27FC236}">
                      <a16:creationId xmlns:a16="http://schemas.microsoft.com/office/drawing/2014/main" id="{0DB0366D-D4E6-4BCA-9F65-94618D28E6FC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0" name="Rettangolo 159">
                  <a:extLst>
                    <a:ext uri="{FF2B5EF4-FFF2-40B4-BE49-F238E27FC236}">
                      <a16:creationId xmlns:a16="http://schemas.microsoft.com/office/drawing/2014/main" id="{1A92998A-8B4C-433B-A029-4934E99E2A69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141B00F7-5CD7-461A-8AF3-9EDB73515914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cxnSp>
          <p:nvCxnSpPr>
            <p:cNvPr id="162" name="Connettore 2 161">
              <a:extLst>
                <a:ext uri="{FF2B5EF4-FFF2-40B4-BE49-F238E27FC236}">
                  <a16:creationId xmlns:a16="http://schemas.microsoft.com/office/drawing/2014/main" id="{5DF0823D-952E-4E40-A1BD-5DB6A9FFD9E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96" y="4534994"/>
              <a:ext cx="708472" cy="9716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Cubo 165">
              <a:extLst>
                <a:ext uri="{FF2B5EF4-FFF2-40B4-BE49-F238E27FC236}">
                  <a16:creationId xmlns:a16="http://schemas.microsoft.com/office/drawing/2014/main" id="{7A6C1F54-0B28-46E0-BEE4-99289930F809}"/>
                </a:ext>
              </a:extLst>
            </p:cNvPr>
            <p:cNvSpPr/>
            <p:nvPr/>
          </p:nvSpPr>
          <p:spPr>
            <a:xfrm rot="16200000">
              <a:off x="2260775" y="4210300"/>
              <a:ext cx="782786" cy="734639"/>
            </a:xfrm>
            <a:prstGeom prst="cube">
              <a:avLst>
                <a:gd name="adj" fmla="val 69327"/>
              </a:avLst>
            </a:prstGeom>
            <a:solidFill>
              <a:srgbClr val="FF0000">
                <a:alpha val="57000"/>
              </a:srgb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7" name="Figura a mano libera: forma 166">
              <a:extLst>
                <a:ext uri="{FF2B5EF4-FFF2-40B4-BE49-F238E27FC236}">
                  <a16:creationId xmlns:a16="http://schemas.microsoft.com/office/drawing/2014/main" id="{48EBC250-144B-4189-8CA6-3A8C316B9E65}"/>
                </a:ext>
              </a:extLst>
            </p:cNvPr>
            <p:cNvSpPr/>
            <p:nvPr/>
          </p:nvSpPr>
          <p:spPr>
            <a:xfrm>
              <a:off x="2617877" y="4188688"/>
              <a:ext cx="2400471" cy="534285"/>
            </a:xfrm>
            <a:custGeom>
              <a:avLst/>
              <a:gdLst>
                <a:gd name="connsiteX0" fmla="*/ 432816 w 2194560"/>
                <a:gd name="connsiteY0" fmla="*/ 463296 h 475488"/>
                <a:gd name="connsiteX1" fmla="*/ 0 w 2194560"/>
                <a:gd name="connsiteY1" fmla="*/ 0 h 475488"/>
                <a:gd name="connsiteX2" fmla="*/ 2194560 w 2194560"/>
                <a:gd name="connsiteY2" fmla="*/ 475488 h 475488"/>
                <a:gd name="connsiteX3" fmla="*/ 432816 w 2194560"/>
                <a:gd name="connsiteY3" fmla="*/ 463296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560" h="475488">
                  <a:moveTo>
                    <a:pt x="432816" y="463296"/>
                  </a:moveTo>
                  <a:lnTo>
                    <a:pt x="0" y="0"/>
                  </a:lnTo>
                  <a:lnTo>
                    <a:pt x="2194560" y="475488"/>
                  </a:lnTo>
                  <a:lnTo>
                    <a:pt x="432816" y="4632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4" name="Rettangolo 173">
              <a:extLst>
                <a:ext uri="{FF2B5EF4-FFF2-40B4-BE49-F238E27FC236}">
                  <a16:creationId xmlns:a16="http://schemas.microsoft.com/office/drawing/2014/main" id="{ED3AFDF7-22D7-4CBF-885A-699F3D31E1AF}"/>
                </a:ext>
              </a:extLst>
            </p:cNvPr>
            <p:cNvSpPr/>
            <p:nvPr/>
          </p:nvSpPr>
          <p:spPr>
            <a:xfrm>
              <a:off x="4888089" y="4689999"/>
              <a:ext cx="640851" cy="21714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Rettangolo 179">
              <a:extLst>
                <a:ext uri="{FF2B5EF4-FFF2-40B4-BE49-F238E27FC236}">
                  <a16:creationId xmlns:a16="http://schemas.microsoft.com/office/drawing/2014/main" id="{A8BA4725-3046-4BE7-96BB-EB2DFC820EB3}"/>
                </a:ext>
              </a:extLst>
            </p:cNvPr>
            <p:cNvSpPr/>
            <p:nvPr/>
          </p:nvSpPr>
          <p:spPr>
            <a:xfrm>
              <a:off x="9427486" y="4486897"/>
              <a:ext cx="640851" cy="12410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4" name="Triangolo isoscele 183">
              <a:extLst>
                <a:ext uri="{FF2B5EF4-FFF2-40B4-BE49-F238E27FC236}">
                  <a16:creationId xmlns:a16="http://schemas.microsoft.com/office/drawing/2014/main" id="{4DFB2BAF-EB47-4516-A345-27B5B73A00EC}"/>
                </a:ext>
              </a:extLst>
            </p:cNvPr>
            <p:cNvSpPr/>
            <p:nvPr/>
          </p:nvSpPr>
          <p:spPr>
            <a:xfrm rot="5400000">
              <a:off x="10573433" y="3967745"/>
              <a:ext cx="204463" cy="1139438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66BDB78A-460E-4AE7-AA06-4F4DFB9F2B11}"/>
                </a:ext>
              </a:extLst>
            </p:cNvPr>
            <p:cNvSpPr txBox="1"/>
            <p:nvPr/>
          </p:nvSpPr>
          <p:spPr>
            <a:xfrm>
              <a:off x="830922" y="5480368"/>
              <a:ext cx="1370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Reshaping</a:t>
              </a:r>
              <a:r>
                <a:rPr lang="it-IT" dirty="0"/>
                <a:t> </a:t>
              </a: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9AA5E596-D435-4EEC-8172-36C568CBB8C1}"/>
                </a:ext>
              </a:extLst>
            </p:cNvPr>
            <p:cNvSpPr txBox="1"/>
            <p:nvPr/>
          </p:nvSpPr>
          <p:spPr>
            <a:xfrm>
              <a:off x="3565075" y="530633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Pointwise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E94AA2E4-B63C-4901-9BAC-A9471273867E}"/>
                </a:ext>
              </a:extLst>
            </p:cNvPr>
            <p:cNvGrpSpPr/>
            <p:nvPr/>
          </p:nvGrpSpPr>
          <p:grpSpPr>
            <a:xfrm>
              <a:off x="6338796" y="4197606"/>
              <a:ext cx="1783538" cy="773506"/>
              <a:chOff x="4150322" y="881367"/>
              <a:chExt cx="1783538" cy="773506"/>
            </a:xfrm>
          </p:grpSpPr>
          <p:sp>
            <p:nvSpPr>
              <p:cNvPr id="188" name="Rettangolo 187">
                <a:extLst>
                  <a:ext uri="{FF2B5EF4-FFF2-40B4-BE49-F238E27FC236}">
                    <a16:creationId xmlns:a16="http://schemas.microsoft.com/office/drawing/2014/main" id="{686269D4-9FF7-4521-8DF9-CB114EB3A654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89" name="Gruppo 188">
                <a:extLst>
                  <a:ext uri="{FF2B5EF4-FFF2-40B4-BE49-F238E27FC236}">
                    <a16:creationId xmlns:a16="http://schemas.microsoft.com/office/drawing/2014/main" id="{954F67EF-0AA3-4ACB-ACA4-FB4AC8F4D98A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90" name="Rettangolo 189">
                  <a:extLst>
                    <a:ext uri="{FF2B5EF4-FFF2-40B4-BE49-F238E27FC236}">
                      <a16:creationId xmlns:a16="http://schemas.microsoft.com/office/drawing/2014/main" id="{38569605-816C-4661-A020-BA823179938B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Rettangolo 190">
                  <a:extLst>
                    <a:ext uri="{FF2B5EF4-FFF2-40B4-BE49-F238E27FC236}">
                      <a16:creationId xmlns:a16="http://schemas.microsoft.com/office/drawing/2014/main" id="{9F76F445-3D3C-460C-A2EA-54A3EB5102FC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Rettangolo 191">
                  <a:extLst>
                    <a:ext uri="{FF2B5EF4-FFF2-40B4-BE49-F238E27FC236}">
                      <a16:creationId xmlns:a16="http://schemas.microsoft.com/office/drawing/2014/main" id="{26E249E1-E00F-4F08-A50E-46BFC1A8F632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77" name="Trapezio 176">
              <a:extLst>
                <a:ext uri="{FF2B5EF4-FFF2-40B4-BE49-F238E27FC236}">
                  <a16:creationId xmlns:a16="http://schemas.microsoft.com/office/drawing/2014/main" id="{3BEB4C92-B790-4961-8E24-250F4ACAB7DE}"/>
                </a:ext>
              </a:extLst>
            </p:cNvPr>
            <p:cNvSpPr/>
            <p:nvPr/>
          </p:nvSpPr>
          <p:spPr>
            <a:xfrm rot="16200000">
              <a:off x="8293933" y="4039422"/>
              <a:ext cx="646331" cy="1479150"/>
            </a:xfrm>
            <a:prstGeom prst="trapezoid">
              <a:avLst>
                <a:gd name="adj" fmla="val 31397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3" name="Triangolo isoscele 192">
              <a:extLst>
                <a:ext uri="{FF2B5EF4-FFF2-40B4-BE49-F238E27FC236}">
                  <a16:creationId xmlns:a16="http://schemas.microsoft.com/office/drawing/2014/main" id="{61181DF3-0530-4AE5-813C-A1EC01CD3B83}"/>
                </a:ext>
              </a:extLst>
            </p:cNvPr>
            <p:cNvSpPr/>
            <p:nvPr/>
          </p:nvSpPr>
          <p:spPr>
            <a:xfrm rot="5400000">
              <a:off x="6250789" y="4029917"/>
              <a:ext cx="225211" cy="1569542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3FE298EB-1EC7-49A0-BCE9-0E8CD4FD8F18}"/>
                </a:ext>
              </a:extLst>
            </p:cNvPr>
            <p:cNvSpPr txBox="1"/>
            <p:nvPr/>
          </p:nvSpPr>
          <p:spPr>
            <a:xfrm>
              <a:off x="5679360" y="525720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Depthwise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sp>
          <p:nvSpPr>
            <p:cNvPr id="195" name="CasellaDiTesto 194">
              <a:extLst>
                <a:ext uri="{FF2B5EF4-FFF2-40B4-BE49-F238E27FC236}">
                  <a16:creationId xmlns:a16="http://schemas.microsoft.com/office/drawing/2014/main" id="{07E08CCE-368B-4546-A795-5A6880AD6431}"/>
                </a:ext>
              </a:extLst>
            </p:cNvPr>
            <p:cNvSpPr txBox="1"/>
            <p:nvPr/>
          </p:nvSpPr>
          <p:spPr>
            <a:xfrm>
              <a:off x="7846135" y="5270199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/>
                <a:t>Vertical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</p:grpSp>
      <p:sp>
        <p:nvSpPr>
          <p:cNvPr id="197" name="Rettangolo 196">
            <a:extLst>
              <a:ext uri="{FF2B5EF4-FFF2-40B4-BE49-F238E27FC236}">
                <a16:creationId xmlns:a16="http://schemas.microsoft.com/office/drawing/2014/main" id="{529EA556-E97C-4808-84FC-1047F8D5ABB0}"/>
              </a:ext>
            </a:extLst>
          </p:cNvPr>
          <p:cNvSpPr/>
          <p:nvPr/>
        </p:nvSpPr>
        <p:spPr>
          <a:xfrm>
            <a:off x="971610" y="80444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Rettangolo 197">
            <a:extLst>
              <a:ext uri="{FF2B5EF4-FFF2-40B4-BE49-F238E27FC236}">
                <a16:creationId xmlns:a16="http://schemas.microsoft.com/office/drawing/2014/main" id="{326E1E8F-0185-4043-AAB7-32E56DC830BB}"/>
              </a:ext>
            </a:extLst>
          </p:cNvPr>
          <p:cNvSpPr/>
          <p:nvPr/>
        </p:nvSpPr>
        <p:spPr>
          <a:xfrm>
            <a:off x="7270402" y="4535372"/>
            <a:ext cx="164019" cy="26541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77A05E0D-0755-439B-9588-250ECEE81206}"/>
              </a:ext>
            </a:extLst>
          </p:cNvPr>
          <p:cNvSpPr txBox="1"/>
          <p:nvPr/>
        </p:nvSpPr>
        <p:spPr>
          <a:xfrm>
            <a:off x="9583251" y="5201562"/>
            <a:ext cx="1552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Deconvolution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43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782EAEB-DBA5-4CBF-9D6F-AE11438B0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3" y="2305784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F77C7C2-8477-444C-9F70-10A18132AB6A}"/>
              </a:ext>
            </a:extLst>
          </p:cNvPr>
          <p:cNvSpPr/>
          <p:nvPr/>
        </p:nvSpPr>
        <p:spPr>
          <a:xfrm>
            <a:off x="509788" y="240202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033038-ED80-4F3F-8A83-003F03266AE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226739" y="2765335"/>
            <a:ext cx="1028040" cy="919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C57066-C0F2-4C40-BA08-3B48E5972CB3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226739" y="1901846"/>
            <a:ext cx="1028041" cy="8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A7A8ACC-A92B-4D75-809E-937E0202AA9C}"/>
              </a:ext>
            </a:extLst>
          </p:cNvPr>
          <p:cNvSpPr txBox="1"/>
          <p:nvPr/>
        </p:nvSpPr>
        <p:spPr>
          <a:xfrm>
            <a:off x="4101269" y="2305784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F7A9DEE-6036-43FA-8EAB-9C346917D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79" y="3224886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ECA5FA6-B155-4C84-B3E3-94E9BEF7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80" y="144229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F4903CD3-21A1-4DE6-9E79-249A8A62C101}"/>
              </a:ext>
            </a:extLst>
          </p:cNvPr>
          <p:cNvSpPr/>
          <p:nvPr/>
        </p:nvSpPr>
        <p:spPr>
          <a:xfrm>
            <a:off x="3314216" y="1491011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3FDA836-5CF7-4078-A26A-48E0049AE607}"/>
              </a:ext>
            </a:extLst>
          </p:cNvPr>
          <p:cNvSpPr/>
          <p:nvPr/>
        </p:nvSpPr>
        <p:spPr>
          <a:xfrm>
            <a:off x="3290594" y="3277050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41082121-389D-453F-9372-81DFA5C3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5" y="166862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A1ABED9F-9F3C-4231-8F97-F846A8B3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4" y="345466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1CC96C2-5831-48C5-A71B-B423A63C9090}"/>
              </a:ext>
            </a:extLst>
          </p:cNvPr>
          <p:cNvSpPr txBox="1"/>
          <p:nvPr/>
        </p:nvSpPr>
        <p:spPr>
          <a:xfrm>
            <a:off x="6463060" y="225023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6305418-0185-4C5A-8BD9-C25127759E3E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 flipV="1">
            <a:off x="5022166" y="1898398"/>
            <a:ext cx="846489" cy="3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BDF0F92-07B1-4A1C-BBBE-B91ACEBC9420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>
            <a:off x="5022166" y="3684437"/>
            <a:ext cx="846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>
            <a:extLst>
              <a:ext uri="{FF2B5EF4-FFF2-40B4-BE49-F238E27FC236}">
                <a16:creationId xmlns:a16="http://schemas.microsoft.com/office/drawing/2014/main" id="{E4E031DE-3F03-4712-8109-0D25B735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7" y="207600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8514AC55-B34F-4AAF-B06D-06E94995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9" y="3047274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EE11D64-E460-4BF5-B5FD-65D27121E355}"/>
              </a:ext>
            </a:extLst>
          </p:cNvPr>
          <p:cNvCxnSpPr>
            <a:cxnSpLocks/>
            <a:stCxn id="42" idx="3"/>
            <a:endCxn id="58" idx="1"/>
          </p:cNvCxnSpPr>
          <p:nvPr/>
        </p:nvCxnSpPr>
        <p:spPr>
          <a:xfrm>
            <a:off x="7303044" y="1898398"/>
            <a:ext cx="897943" cy="407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6B1035-0D78-4192-87A1-8D95CCC0E556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7303044" y="1898398"/>
            <a:ext cx="897935" cy="1378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3418A99-EEC1-486D-8C9D-A7539183C148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7303043" y="3277050"/>
            <a:ext cx="897936" cy="407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D8D93E6-05D4-4F78-BFA1-FC3A68FCF1B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 flipV="1">
            <a:off x="7303043" y="2305781"/>
            <a:ext cx="897944" cy="1378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92071D3A-1EB9-42BA-83C1-C646ADF8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8" y="368443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4" name="Immagine 73">
            <a:extLst>
              <a:ext uri="{FF2B5EF4-FFF2-40B4-BE49-F238E27FC236}">
                <a16:creationId xmlns:a16="http://schemas.microsoft.com/office/drawing/2014/main" id="{3A1AD40E-3F9C-4B57-9792-8E31509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4" y="143884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74525FDE-8711-4CA9-A404-CAAC20AA8A62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7303044" y="1668621"/>
            <a:ext cx="897940" cy="229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338D8EAC-74C4-469C-B586-896F9CE9AFD8}"/>
              </a:ext>
            </a:extLst>
          </p:cNvPr>
          <p:cNvCxnSpPr>
            <a:cxnSpLocks/>
            <a:stCxn id="43" idx="3"/>
            <a:endCxn id="73" idx="1"/>
          </p:cNvCxnSpPr>
          <p:nvPr/>
        </p:nvCxnSpPr>
        <p:spPr>
          <a:xfrm>
            <a:off x="7303043" y="3684438"/>
            <a:ext cx="897935" cy="229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0EEBC21-DE36-47FE-8D40-6DE140A14006}"/>
              </a:ext>
            </a:extLst>
          </p:cNvPr>
          <p:cNvCxnSpPr>
            <a:cxnSpLocks/>
            <a:stCxn id="43" idx="3"/>
            <a:endCxn id="74" idx="1"/>
          </p:cNvCxnSpPr>
          <p:nvPr/>
        </p:nvCxnSpPr>
        <p:spPr>
          <a:xfrm flipV="1">
            <a:off x="7303043" y="1668621"/>
            <a:ext cx="897941" cy="201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648C3E5-F1CB-43C0-8FBB-24CAFF53D582}"/>
              </a:ext>
            </a:extLst>
          </p:cNvPr>
          <p:cNvCxnSpPr>
            <a:cxnSpLocks/>
            <a:stCxn id="42" idx="3"/>
            <a:endCxn id="73" idx="1"/>
          </p:cNvCxnSpPr>
          <p:nvPr/>
        </p:nvCxnSpPr>
        <p:spPr>
          <a:xfrm>
            <a:off x="7303044" y="1898398"/>
            <a:ext cx="897934" cy="201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B536065-FF15-42FD-B22D-CDB581AB12CD}"/>
              </a:ext>
            </a:extLst>
          </p:cNvPr>
          <p:cNvSpPr txBox="1"/>
          <p:nvPr/>
        </p:nvSpPr>
        <p:spPr>
          <a:xfrm>
            <a:off x="8616002" y="2463394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62F6D287-7420-44BE-A14C-28948F2BFF05}"/>
              </a:ext>
            </a:extLst>
          </p:cNvPr>
          <p:cNvCxnSpPr>
            <a:cxnSpLocks/>
          </p:cNvCxnSpPr>
          <p:nvPr/>
        </p:nvCxnSpPr>
        <p:spPr>
          <a:xfrm>
            <a:off x="9519920" y="2765335"/>
            <a:ext cx="664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A2C3629C-0228-45C1-BF75-309231F75367}"/>
              </a:ext>
            </a:extLst>
          </p:cNvPr>
          <p:cNvGrpSpPr/>
          <p:nvPr/>
        </p:nvGrpSpPr>
        <p:grpSpPr>
          <a:xfrm>
            <a:off x="10310822" y="1684007"/>
            <a:ext cx="1540868" cy="2166440"/>
            <a:chOff x="944880" y="944880"/>
            <a:chExt cx="2644042" cy="4850384"/>
          </a:xfrm>
        </p:grpSpPr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7616AED4-2397-41BD-B831-D958DEDD839B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0039045E-B1C3-4F1A-939D-A7D736E98598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82D38B40-E6B9-4AA5-B08E-A339F048F567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D73BDB47-CF73-4422-966F-D6A6D621154F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97CB9BEF-4FCF-4AAC-9624-94076CB91080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Ovale 112">
              <a:extLst>
                <a:ext uri="{FF2B5EF4-FFF2-40B4-BE49-F238E27FC236}">
                  <a16:creationId xmlns:a16="http://schemas.microsoft.com/office/drawing/2014/main" id="{B6ECD380-466B-401B-A89D-1F3E6A5807B0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BD6E51FE-273D-415B-BD46-6A7DAC3D9639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CDF0AEF1-099A-4688-B97F-783572CA237E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Ovale 115">
              <a:extLst>
                <a:ext uri="{FF2B5EF4-FFF2-40B4-BE49-F238E27FC236}">
                  <a16:creationId xmlns:a16="http://schemas.microsoft.com/office/drawing/2014/main" id="{6CED7861-9EA3-49D1-A522-D6FB3AA536A5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7D7F22E0-1EBA-4949-A281-8115281613BF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Ovale 117">
              <a:extLst>
                <a:ext uri="{FF2B5EF4-FFF2-40B4-BE49-F238E27FC236}">
                  <a16:creationId xmlns:a16="http://schemas.microsoft.com/office/drawing/2014/main" id="{C2232C11-69D8-425F-8A2A-953335DF8980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DA484166-66FB-4EB2-B3D9-B7A4DA4A2A4C}"/>
                </a:ext>
              </a:extLst>
            </p:cNvPr>
            <p:cNvCxnSpPr>
              <a:cxnSpLocks/>
              <a:stCxn id="108" idx="6"/>
              <a:endCxn id="118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B73E101D-E186-4DF0-9A21-1257C167C26B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diritto 120">
              <a:extLst>
                <a:ext uri="{FF2B5EF4-FFF2-40B4-BE49-F238E27FC236}">
                  <a16:creationId xmlns:a16="http://schemas.microsoft.com/office/drawing/2014/main" id="{EAEC9956-1BC4-4805-9442-82BEC33E0BE9}"/>
                </a:ext>
              </a:extLst>
            </p:cNvPr>
            <p:cNvCxnSpPr>
              <a:cxnSpLocks/>
              <a:stCxn id="108" idx="6"/>
              <a:endCxn id="116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859F36F4-E8F9-4DC4-B8E1-50131B98F7AF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>
              <a:extLst>
                <a:ext uri="{FF2B5EF4-FFF2-40B4-BE49-F238E27FC236}">
                  <a16:creationId xmlns:a16="http://schemas.microsoft.com/office/drawing/2014/main" id="{AB59265D-2F70-4003-810D-589F3CB2C97E}"/>
                </a:ext>
              </a:extLst>
            </p:cNvPr>
            <p:cNvCxnSpPr>
              <a:cxnSpLocks/>
              <a:stCxn id="109" idx="6"/>
              <a:endCxn id="118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4B3FD7C0-F137-4209-B031-7139D18A606E}"/>
                </a:ext>
              </a:extLst>
            </p:cNvPr>
            <p:cNvCxnSpPr>
              <a:cxnSpLocks/>
              <a:stCxn id="109" idx="6"/>
              <a:endCxn id="117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diritto 124">
              <a:extLst>
                <a:ext uri="{FF2B5EF4-FFF2-40B4-BE49-F238E27FC236}">
                  <a16:creationId xmlns:a16="http://schemas.microsoft.com/office/drawing/2014/main" id="{58707E9E-6831-4487-8952-1BE27EE9D88D}"/>
                </a:ext>
              </a:extLst>
            </p:cNvPr>
            <p:cNvCxnSpPr>
              <a:cxnSpLocks/>
              <a:stCxn id="109" idx="6"/>
              <a:endCxn id="116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8A20302F-FB43-4742-9F37-1DC1A76D8C90}"/>
                </a:ext>
              </a:extLst>
            </p:cNvPr>
            <p:cNvCxnSpPr>
              <a:cxnSpLocks/>
              <a:stCxn id="109" idx="6"/>
              <a:endCxn id="115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801C23A6-4525-41C3-858E-B43B233DF6B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7">
              <a:extLst>
                <a:ext uri="{FF2B5EF4-FFF2-40B4-BE49-F238E27FC236}">
                  <a16:creationId xmlns:a16="http://schemas.microsoft.com/office/drawing/2014/main" id="{68FC13AC-7907-42CE-A4F1-8817DE1D4EB7}"/>
                </a:ext>
              </a:extLst>
            </p:cNvPr>
            <p:cNvCxnSpPr>
              <a:cxnSpLocks/>
              <a:stCxn id="110" idx="6"/>
              <a:endCxn id="117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09EF62B8-7AB9-4E6A-8E3D-8FF733317B7D}"/>
                </a:ext>
              </a:extLst>
            </p:cNvPr>
            <p:cNvCxnSpPr>
              <a:cxnSpLocks/>
              <a:stCxn id="110" idx="6"/>
              <a:endCxn id="116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BFE58363-497E-4661-9FEA-2955CB9C0AA2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4F564F59-A663-4ED9-A717-8B0A044B7AD2}"/>
                </a:ext>
              </a:extLst>
            </p:cNvPr>
            <p:cNvCxnSpPr>
              <a:cxnSpLocks/>
              <a:stCxn id="111" idx="6"/>
              <a:endCxn id="118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B358281B-F435-4BDB-805A-B90BD270F410}"/>
                </a:ext>
              </a:extLst>
            </p:cNvPr>
            <p:cNvCxnSpPr>
              <a:cxnSpLocks/>
              <a:stCxn id="111" idx="6"/>
              <a:endCxn id="117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BB3F8744-3F45-4DC5-BFBB-524FF2E83C12}"/>
                </a:ext>
              </a:extLst>
            </p:cNvPr>
            <p:cNvCxnSpPr>
              <a:cxnSpLocks/>
              <a:stCxn id="111" idx="6"/>
              <a:endCxn id="116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62F0E127-3569-44E0-9AF0-A5617737259F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5219035D-3130-4755-B5C6-F5685282D994}"/>
                </a:ext>
              </a:extLst>
            </p:cNvPr>
            <p:cNvCxnSpPr>
              <a:cxnSpLocks/>
              <a:stCxn id="112" idx="6"/>
              <a:endCxn id="118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FD6DD82-96E3-4510-9922-1FCE9C47EBF1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E4DA6E3-0113-4757-B85C-8A2A03E5D3CC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AACBDD63-4332-4CC4-A8CC-507C5ED2942E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33B17D15-F160-4390-8532-C4E432C3E966}"/>
                </a:ext>
              </a:extLst>
            </p:cNvPr>
            <p:cNvCxnSpPr>
              <a:cxnSpLocks/>
              <a:stCxn id="113" idx="6"/>
              <a:endCxn id="118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C26F306-9518-406A-8302-27C0FDE252A4}"/>
                </a:ext>
              </a:extLst>
            </p:cNvPr>
            <p:cNvCxnSpPr>
              <a:cxnSpLocks/>
              <a:stCxn id="113" idx="6"/>
              <a:endCxn id="117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B5146E-2AF5-4466-B315-F2DE0F3ADF3B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FE5E3320-B690-4BA3-B6D2-F2FBC5C94237}"/>
                </a:ext>
              </a:extLst>
            </p:cNvPr>
            <p:cNvCxnSpPr>
              <a:cxnSpLocks/>
              <a:stCxn id="113" idx="6"/>
              <a:endCxn id="115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4914CD88-6FBD-4B08-B8B0-8F17002607D4}"/>
              </a:ext>
            </a:extLst>
          </p:cNvPr>
          <p:cNvSpPr txBox="1"/>
          <p:nvPr/>
        </p:nvSpPr>
        <p:spPr>
          <a:xfrm>
            <a:off x="634738" y="184623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D76EAF3A-84DD-4C1F-8E3C-20874DE7BBAF}"/>
              </a:ext>
            </a:extLst>
          </p:cNvPr>
          <p:cNvSpPr txBox="1"/>
          <p:nvPr/>
        </p:nvSpPr>
        <p:spPr>
          <a:xfrm>
            <a:off x="3575484" y="102157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74BE4E5E-C6D2-46A4-908A-9499B8353CAA}"/>
              </a:ext>
            </a:extLst>
          </p:cNvPr>
          <p:cNvSpPr txBox="1"/>
          <p:nvPr/>
        </p:nvSpPr>
        <p:spPr>
          <a:xfrm>
            <a:off x="5848020" y="101819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1FFEB9E-8B74-4E6E-B039-E8F2A4234059}"/>
              </a:ext>
            </a:extLst>
          </p:cNvPr>
          <p:cNvSpPr txBox="1"/>
          <p:nvPr/>
        </p:nvSpPr>
        <p:spPr>
          <a:xfrm>
            <a:off x="8120556" y="98070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C83BDE86-5090-4790-BEC0-1F5A5A3F567D}"/>
              </a:ext>
            </a:extLst>
          </p:cNvPr>
          <p:cNvSpPr txBox="1"/>
          <p:nvPr/>
        </p:nvSpPr>
        <p:spPr>
          <a:xfrm>
            <a:off x="10215407" y="1253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79C2E52-86AC-4D3A-8F40-3090D386F0C5}"/>
              </a:ext>
            </a:extLst>
          </p:cNvPr>
          <p:cNvSpPr txBox="1"/>
          <p:nvPr/>
        </p:nvSpPr>
        <p:spPr>
          <a:xfrm>
            <a:off x="11396726" y="17137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128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47122DB5-7C22-407C-9013-22F97A164FC5}"/>
              </a:ext>
            </a:extLst>
          </p:cNvPr>
          <p:cNvSpPr txBox="1"/>
          <p:nvPr/>
        </p:nvSpPr>
        <p:spPr>
          <a:xfrm>
            <a:off x="1863731" y="4356792"/>
            <a:ext cx="1958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Conv2d (1 x 64) </a:t>
            </a:r>
          </a:p>
          <a:p>
            <a:r>
              <a:rPr lang="it-IT" sz="1400" dirty="0"/>
              <a:t>BatchNorm2d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06B61EF-30DC-4A0D-B76F-3FF4D16269C0}"/>
              </a:ext>
            </a:extLst>
          </p:cNvPr>
          <p:cNvSpPr txBox="1"/>
          <p:nvPr/>
        </p:nvSpPr>
        <p:spPr>
          <a:xfrm>
            <a:off x="4592142" y="4395975"/>
            <a:ext cx="2116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(22 x 1)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4)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CCEF1A54-D63A-4BB8-995F-E6BECD9FB74D}"/>
              </a:ext>
            </a:extLst>
          </p:cNvPr>
          <p:cNvSpPr txBox="1"/>
          <p:nvPr/>
        </p:nvSpPr>
        <p:spPr>
          <a:xfrm>
            <a:off x="7104472" y="4462930"/>
            <a:ext cx="21164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(1 x 32)</a:t>
            </a:r>
          </a:p>
          <a:p>
            <a:r>
              <a:rPr lang="it-IT" sz="1400" dirty="0"/>
              <a:t>Conv2d (1 x 1) 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8)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C57597B-D0FF-40AE-B556-0D49966DBC2D}"/>
              </a:ext>
            </a:extLst>
          </p:cNvPr>
          <p:cNvSpPr txBox="1"/>
          <p:nvPr/>
        </p:nvSpPr>
        <p:spPr>
          <a:xfrm>
            <a:off x="9470572" y="444105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Flatten</a:t>
            </a:r>
            <a:endParaRPr lang="it-IT" sz="1400" b="1" dirty="0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3DC39855-A91D-4713-BFB3-F1EA9B5D5629}"/>
              </a:ext>
            </a:extLst>
          </p:cNvPr>
          <p:cNvSpPr txBox="1"/>
          <p:nvPr/>
        </p:nvSpPr>
        <p:spPr>
          <a:xfrm>
            <a:off x="10506001" y="4407313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(256 x 128)</a:t>
            </a:r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4CDC376F-6C41-478F-A0C9-4A5348FC6BFC}"/>
              </a:ext>
            </a:extLst>
          </p:cNvPr>
          <p:cNvSpPr/>
          <p:nvPr/>
        </p:nvSpPr>
        <p:spPr>
          <a:xfrm>
            <a:off x="5957038" y="3566036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BC832750-36FB-484F-B7F1-E73F4F9F4958}"/>
              </a:ext>
            </a:extLst>
          </p:cNvPr>
          <p:cNvSpPr/>
          <p:nvPr/>
        </p:nvSpPr>
        <p:spPr>
          <a:xfrm>
            <a:off x="5937981" y="1771042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8303FD8-9488-4F61-9A95-2F0EBC134E46}"/>
              </a:ext>
            </a:extLst>
          </p:cNvPr>
          <p:cNvGrpSpPr/>
          <p:nvPr/>
        </p:nvGrpSpPr>
        <p:grpSpPr>
          <a:xfrm rot="10800000">
            <a:off x="172523" y="1870438"/>
            <a:ext cx="1540868" cy="2166440"/>
            <a:chOff x="944880" y="944880"/>
            <a:chExt cx="2644042" cy="4850384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DF82343-1823-46E0-B334-239637D7E19A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0D7987A-0DF9-44BE-888B-898D4BEE1172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25F5738-E3C1-4E91-8EAB-9DB4639EEED1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56BFB08-ABAE-4E3D-A6B2-EA0E69A25EC1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916E475-1825-4FAD-991F-9A7E4DDA4FA5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1AD1D28E-2F88-4A42-8CD4-52B7F5FE5E09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9DBDA7-7FD7-4015-8B5A-DCBDE1C1A646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E5F078E-FF35-4FD4-89F2-2A8798125107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95CEBBCF-3670-4F72-83BF-B488033B4026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077C0C6-36F3-4EA7-B925-23DF13966458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218C972-FF5B-4CDA-9D28-59AB73E60E55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2D86BC62-3423-4F2B-9D10-0D03C3A1A253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61DD9ECE-D420-41AF-AF18-BCD7625C0FFA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5C772625-D309-4D00-B548-6EFB13CA5481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E816171B-5705-4DC8-A3C1-83649911426B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031929D2-965F-4DCF-AEF1-73861761CD92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9098051-CA03-438E-8629-5D3E98C9C9E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49E523DA-BE38-4E33-A3E9-F32B046CCF2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8A1FB946-8A73-48E1-BB28-290CC720256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C88BDB01-5931-4FBE-AE7F-624173E58216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90DCDFBF-27E3-4206-93A3-98BCB91A553F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DD1F174-4B89-4BC8-BA6D-2F3343411DF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B7C2B978-738B-4889-892D-3AA27A6F1799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16A030F6-ABC5-468C-8D38-FC4D88CD57AF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9779F6FE-3751-439F-9EF0-7EFEFFB8269E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050326D-A6AC-4DA3-84B4-CAC6C744ECDD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AB84F45F-4775-40BF-82B6-7315FBF3B7D7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F23E948-595B-45FC-8B3A-FA48517CF7D5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3E182DB4-7F63-479C-A72E-839896CAB052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624009B2-BEF1-4B16-94B3-7B3C6386007E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736F2E88-4B7F-47EF-9861-395A2001F74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1A0F8E9-0661-4EDF-9963-386A8167BC59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7FA10BF7-4F60-4182-B7B8-D36D19F0B85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E64F6D58-3BCF-42F8-AF06-91FA1C016EE7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444FBADE-8D16-4037-9EB8-0B238FBED30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Immagine 77">
            <a:extLst>
              <a:ext uri="{FF2B5EF4-FFF2-40B4-BE49-F238E27FC236}">
                <a16:creationId xmlns:a16="http://schemas.microsoft.com/office/drawing/2014/main" id="{273B02C7-FEB0-4AFE-A1A4-D94A2D9D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4" y="194972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D4104DCA-E48E-429A-803E-76742A38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3" y="373576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6634B9C-15CB-45C9-BF9B-701F2A4CDF94}"/>
              </a:ext>
            </a:extLst>
          </p:cNvPr>
          <p:cNvSpPr txBox="1"/>
          <p:nvPr/>
        </p:nvSpPr>
        <p:spPr>
          <a:xfrm>
            <a:off x="5188489" y="253133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81" name="Immagine 80">
            <a:extLst>
              <a:ext uri="{FF2B5EF4-FFF2-40B4-BE49-F238E27FC236}">
                <a16:creationId xmlns:a16="http://schemas.microsoft.com/office/drawing/2014/main" id="{F29F8D57-B875-4A9F-B12A-08C5E6D2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5" y="232752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31D7C0B9-FB61-406A-9219-975A157C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7" y="3298789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7" name="Immagine 86">
            <a:extLst>
              <a:ext uri="{FF2B5EF4-FFF2-40B4-BE49-F238E27FC236}">
                <a16:creationId xmlns:a16="http://schemas.microsoft.com/office/drawing/2014/main" id="{51453753-390E-46C3-8FE8-E23638FC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6" y="393595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Immagine 87">
            <a:extLst>
              <a:ext uri="{FF2B5EF4-FFF2-40B4-BE49-F238E27FC236}">
                <a16:creationId xmlns:a16="http://schemas.microsoft.com/office/drawing/2014/main" id="{5EE46F4B-3154-40A6-A136-FC2D748A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2" y="169036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7D28AB90-ECEE-4AF3-BB43-4DC86C9E60DF}"/>
              </a:ext>
            </a:extLst>
          </p:cNvPr>
          <p:cNvSpPr txBox="1"/>
          <p:nvPr/>
        </p:nvSpPr>
        <p:spPr>
          <a:xfrm>
            <a:off x="2970080" y="2714909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100AD85-0116-4711-9EE1-DD606247F955}"/>
              </a:ext>
            </a:extLst>
          </p:cNvPr>
          <p:cNvSpPr txBox="1"/>
          <p:nvPr/>
        </p:nvSpPr>
        <p:spPr>
          <a:xfrm>
            <a:off x="4465161" y="12281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C9F58C8-F2BD-449C-9E3A-06043A608AB9}"/>
              </a:ext>
            </a:extLst>
          </p:cNvPr>
          <p:cNvSpPr txBox="1"/>
          <p:nvPr/>
        </p:nvSpPr>
        <p:spPr>
          <a:xfrm>
            <a:off x="2474634" y="12322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80BA3407-0199-492D-ABD2-E7D77EBE8FAF}"/>
              </a:ext>
            </a:extLst>
          </p:cNvPr>
          <p:cNvSpPr/>
          <p:nvPr/>
        </p:nvSpPr>
        <p:spPr>
          <a:xfrm>
            <a:off x="4682467" y="3847135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EE8D61A6-A76B-4B49-8766-4D25348DE238}"/>
              </a:ext>
            </a:extLst>
          </p:cNvPr>
          <p:cNvSpPr/>
          <p:nvPr/>
        </p:nvSpPr>
        <p:spPr>
          <a:xfrm>
            <a:off x="4663410" y="2052141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65876DA-DC53-41C3-BBA3-19DEAEA58D07}"/>
              </a:ext>
            </a:extLst>
          </p:cNvPr>
          <p:cNvCxnSpPr>
            <a:cxnSpLocks/>
          </p:cNvCxnSpPr>
          <p:nvPr/>
        </p:nvCxnSpPr>
        <p:spPr>
          <a:xfrm>
            <a:off x="1713391" y="2980366"/>
            <a:ext cx="761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554AC0C1-AA87-4DF5-A6CC-125266D6AFCA}"/>
              </a:ext>
            </a:extLst>
          </p:cNvPr>
          <p:cNvSpPr txBox="1"/>
          <p:nvPr/>
        </p:nvSpPr>
        <p:spPr>
          <a:xfrm>
            <a:off x="7726840" y="259022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101" name="Immagine 10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6ADB9F6-5EE3-42DB-A52B-2BB5F8729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0" y="3509323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Immagine 10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0C26A0-92CA-42AB-86FC-C93F8177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1" y="1726732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" name="Rettangolo 102">
            <a:extLst>
              <a:ext uri="{FF2B5EF4-FFF2-40B4-BE49-F238E27FC236}">
                <a16:creationId xmlns:a16="http://schemas.microsoft.com/office/drawing/2014/main" id="{CB35BC3F-096B-4633-9A09-DD90225A0757}"/>
              </a:ext>
            </a:extLst>
          </p:cNvPr>
          <p:cNvSpPr/>
          <p:nvPr/>
        </p:nvSpPr>
        <p:spPr>
          <a:xfrm>
            <a:off x="6939787" y="1775448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B363BF7F-43E9-4EF2-9EA5-77F31B3E42DB}"/>
              </a:ext>
            </a:extLst>
          </p:cNvPr>
          <p:cNvSpPr/>
          <p:nvPr/>
        </p:nvSpPr>
        <p:spPr>
          <a:xfrm>
            <a:off x="6916165" y="3561487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CD53BFB3-0976-4450-816E-7654C0D5F7F3}"/>
              </a:ext>
            </a:extLst>
          </p:cNvPr>
          <p:cNvSpPr txBox="1"/>
          <p:nvPr/>
        </p:nvSpPr>
        <p:spPr>
          <a:xfrm>
            <a:off x="6880350" y="123418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pic>
        <p:nvPicPr>
          <p:cNvPr id="106" name="Immagine 10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723A6A6-CC6A-4BE3-8743-7892544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935" y="252081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Rettangolo 106">
            <a:extLst>
              <a:ext uri="{FF2B5EF4-FFF2-40B4-BE49-F238E27FC236}">
                <a16:creationId xmlns:a16="http://schemas.microsoft.com/office/drawing/2014/main" id="{7F03F259-4920-4872-878E-8339A10078ED}"/>
              </a:ext>
            </a:extLst>
          </p:cNvPr>
          <p:cNvSpPr/>
          <p:nvPr/>
        </p:nvSpPr>
        <p:spPr>
          <a:xfrm>
            <a:off x="9686851" y="264190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A0426CB6-0C4D-4743-A438-8AA6561C91BD}"/>
              </a:ext>
            </a:extLst>
          </p:cNvPr>
          <p:cNvSpPr txBox="1"/>
          <p:nvPr/>
        </p:nvSpPr>
        <p:spPr>
          <a:xfrm>
            <a:off x="9812320" y="207600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047C1A41-81B0-4009-805E-750C7225B731}"/>
              </a:ext>
            </a:extLst>
          </p:cNvPr>
          <p:cNvCxnSpPr>
            <a:cxnSpLocks/>
            <a:stCxn id="88" idx="3"/>
            <a:endCxn id="78" idx="1"/>
          </p:cNvCxnSpPr>
          <p:nvPr/>
        </p:nvCxnSpPr>
        <p:spPr>
          <a:xfrm>
            <a:off x="3640969" y="1920136"/>
            <a:ext cx="953115" cy="259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5ECBE580-585A-4171-BFF7-15CE6B0DC14F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>
            <a:off x="3640969" y="1920136"/>
            <a:ext cx="953114" cy="2045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9EF835D0-D927-4531-A940-971266998B07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 flipV="1">
            <a:off x="3640972" y="2179497"/>
            <a:ext cx="953112" cy="377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93C60931-409E-4B4B-B41C-8ACF81756DB3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3640964" y="2179497"/>
            <a:ext cx="953120" cy="1349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80FF4EF-FF30-4DFD-99D0-D363EDF04089}"/>
              </a:ext>
            </a:extLst>
          </p:cNvPr>
          <p:cNvCxnSpPr>
            <a:cxnSpLocks/>
            <a:stCxn id="87" idx="3"/>
            <a:endCxn id="78" idx="1"/>
          </p:cNvCxnSpPr>
          <p:nvPr/>
        </p:nvCxnSpPr>
        <p:spPr>
          <a:xfrm flipV="1">
            <a:off x="3640963" y="2179497"/>
            <a:ext cx="953121" cy="1986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B434CC5E-FA6C-40D3-8F57-0208BB4AFD89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>
            <a:off x="3640964" y="3528565"/>
            <a:ext cx="953119" cy="436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0F068BF1-F4CC-4EFC-814E-CEA72D926AA4}"/>
              </a:ext>
            </a:extLst>
          </p:cNvPr>
          <p:cNvCxnSpPr>
            <a:cxnSpLocks/>
            <a:stCxn id="87" idx="3"/>
            <a:endCxn id="79" idx="1"/>
          </p:cNvCxnSpPr>
          <p:nvPr/>
        </p:nvCxnSpPr>
        <p:spPr>
          <a:xfrm flipV="1">
            <a:off x="3640963" y="3965537"/>
            <a:ext cx="953120" cy="200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0208E7F-CDB8-412C-9A9E-DBD8A1B93084}"/>
              </a:ext>
            </a:extLst>
          </p:cNvPr>
          <p:cNvCxnSpPr>
            <a:cxnSpLocks/>
            <a:stCxn id="78" idx="3"/>
            <a:endCxn id="102" idx="1"/>
          </p:cNvCxnSpPr>
          <p:nvPr/>
        </p:nvCxnSpPr>
        <p:spPr>
          <a:xfrm>
            <a:off x="6028473" y="2179497"/>
            <a:ext cx="851878" cy="6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6EB65C28-23BF-4B4A-9039-2FDB2F2352C4}"/>
              </a:ext>
            </a:extLst>
          </p:cNvPr>
          <p:cNvCxnSpPr>
            <a:cxnSpLocks/>
            <a:stCxn id="79" idx="3"/>
            <a:endCxn id="104" idx="1"/>
          </p:cNvCxnSpPr>
          <p:nvPr/>
        </p:nvCxnSpPr>
        <p:spPr>
          <a:xfrm>
            <a:off x="6028472" y="3965537"/>
            <a:ext cx="887693" cy="3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3AF8B009-7A25-4320-B6B8-FA37E83F47E9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8647737" y="2186283"/>
            <a:ext cx="989198" cy="7940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5089FCBE-9F17-4AA5-AB5B-2D892717C8B3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 flipV="1">
            <a:off x="8647737" y="2980366"/>
            <a:ext cx="989198" cy="988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92F05207-4F57-4BAD-A667-31D93F8B813E}"/>
              </a:ext>
            </a:extLst>
          </p:cNvPr>
          <p:cNvSpPr txBox="1"/>
          <p:nvPr/>
        </p:nvSpPr>
        <p:spPr>
          <a:xfrm>
            <a:off x="110824" y="1909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64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A16F5D99-CD68-4A81-9411-C2A6A35836DF}"/>
              </a:ext>
            </a:extLst>
          </p:cNvPr>
          <p:cNvSpPr txBox="1"/>
          <p:nvPr/>
        </p:nvSpPr>
        <p:spPr>
          <a:xfrm>
            <a:off x="1273081" y="1494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8D7DF473-DF31-4642-8B1F-E70C983BFAA0}"/>
              </a:ext>
            </a:extLst>
          </p:cNvPr>
          <p:cNvSpPr txBox="1"/>
          <p:nvPr/>
        </p:nvSpPr>
        <p:spPr>
          <a:xfrm>
            <a:off x="2485508" y="4543972"/>
            <a:ext cx="2898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 (1 x 128)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1)  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(1 x 32)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7C40E67E-B497-4A1E-94B8-8920F41E0166}"/>
              </a:ext>
            </a:extLst>
          </p:cNvPr>
          <p:cNvSpPr txBox="1"/>
          <p:nvPr/>
        </p:nvSpPr>
        <p:spPr>
          <a:xfrm>
            <a:off x="5555071" y="4547530"/>
            <a:ext cx="2881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(1 x 512)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(22 x 1) 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10A3913-180A-487E-8D44-4F3ABF6D7E1B}"/>
              </a:ext>
            </a:extLst>
          </p:cNvPr>
          <p:cNvSpPr txBox="1"/>
          <p:nvPr/>
        </p:nvSpPr>
        <p:spPr>
          <a:xfrm>
            <a:off x="8534789" y="4543972"/>
            <a:ext cx="273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64) 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23444341-5B17-4BE4-8F74-7E91C060E3A9}"/>
              </a:ext>
            </a:extLst>
          </p:cNvPr>
          <p:cNvSpPr txBox="1"/>
          <p:nvPr/>
        </p:nvSpPr>
        <p:spPr>
          <a:xfrm>
            <a:off x="1614616" y="455456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Reshape</a:t>
            </a:r>
            <a:endParaRPr lang="it-IT" sz="1400" b="1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5883EB03-75FA-44F9-9B02-3F7DA4505953}"/>
              </a:ext>
            </a:extLst>
          </p:cNvPr>
          <p:cNvSpPr txBox="1"/>
          <p:nvPr/>
        </p:nvSpPr>
        <p:spPr>
          <a:xfrm>
            <a:off x="204507" y="4543972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(64 x 256)</a:t>
            </a:r>
          </a:p>
        </p:txBody>
      </p:sp>
    </p:spTree>
    <p:extLst>
      <p:ext uri="{BB962C8B-B14F-4D97-AF65-F5344CB8AC3E}">
        <p14:creationId xmlns:p14="http://schemas.microsoft.com/office/powerpoint/2010/main" val="15603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o 90">
            <a:extLst>
              <a:ext uri="{FF2B5EF4-FFF2-40B4-BE49-F238E27FC236}">
                <a16:creationId xmlns:a16="http://schemas.microsoft.com/office/drawing/2014/main" id="{CC4699F1-05E7-4871-A3DF-B071BDD9C3BB}"/>
              </a:ext>
            </a:extLst>
          </p:cNvPr>
          <p:cNvGrpSpPr/>
          <p:nvPr/>
        </p:nvGrpSpPr>
        <p:grpSpPr>
          <a:xfrm>
            <a:off x="944880" y="944880"/>
            <a:ext cx="2644042" cy="4850384"/>
            <a:chOff x="944880" y="944880"/>
            <a:chExt cx="2644042" cy="485038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8207F058-C25B-4442-A39F-37D5E7019F2D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DB8D868C-A0E9-43D5-85A6-335641B104DA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DFCFD59-9AC8-4C7E-AB7E-37E251DE9789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AEE5910-F658-467B-9CBC-AF0ECEDABB66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296B602-7FD3-4FAC-B4EE-8CE6D035EF73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F94C9B80-F72B-4EFB-8987-A0910C6FD066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77817E1-0FE1-41FC-BD3D-58C04526E023}"/>
                </a:ext>
              </a:extLst>
            </p:cNvPr>
            <p:cNvSpPr txBox="1"/>
            <p:nvPr/>
          </p:nvSpPr>
          <p:spPr>
            <a:xfrm>
              <a:off x="1118000" y="2868382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BFD3C7D-F486-4E15-9077-6FFBD4F9E278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B3B1C56-E155-447D-B117-F661AD531730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1C705BD-0F22-47B4-BBB5-A0554EE2005D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72FF2E-3144-4F05-9BEF-087479B091A7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07D5FCE-1F3C-453F-A66E-132681C4E370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1992E88E-77B6-46E9-9EBB-BCF41F9C7A67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81FB9363-5C48-4B8B-8704-0D85BD2E13C0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12FBE8B-BABA-41E2-B4AA-640891B59B6E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4F01D826-7715-4494-A493-1ADD7A28F042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614EDBD9-EE00-42E2-9718-2B83053146E4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23405811-713D-44D7-8910-0379AF3CFCE6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9EA1E2D2-29C8-4144-90A8-43747DD119F4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8187BF2C-F37F-4769-8E60-C054CA6BB259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FF764754-7CE6-4CDE-9A32-93C427184A1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D582D873-712A-4258-9FB0-CF26C113C74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7D667A6-AE12-4C54-84BB-A95302E9869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D0905E65-DAAF-4B36-A11A-3FF96CDC94CD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E506070-B875-43B4-B825-D5E5C4E58082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6AD9B134-5D57-4B3C-A3D6-BBC94753177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EB6A8410-FB63-4E1B-ACBE-CEB11E89E11E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08C4B73D-7576-4DA9-BE07-590936DAAD4D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E99E7342-9EB7-499D-BC31-F3493C260E40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9D575243-D5F0-4E4B-8EEF-112C405766D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A4694930-544A-49BF-9143-747407000988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968904F-3F2D-47EA-8DA5-081295C887A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553337EF-D030-415D-8BAD-A2CEFB569397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2DBC5D1D-5D51-431F-AF76-F7DA567935BC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3D4F67A2-8305-4EAC-AF87-D0033CB135D4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DFF69F3-D555-4EEF-29F7-E07C4486A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2" y="857993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ecisione 4">
            <a:extLst>
              <a:ext uri="{FF2B5EF4-FFF2-40B4-BE49-F238E27FC236}">
                <a16:creationId xmlns:a16="http://schemas.microsoft.com/office/drawing/2014/main" id="{9DC963C3-194B-A3F5-3D19-724A93762A05}"/>
              </a:ext>
            </a:extLst>
          </p:cNvPr>
          <p:cNvSpPr/>
          <p:nvPr/>
        </p:nvSpPr>
        <p:spPr>
          <a:xfrm>
            <a:off x="286449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7B6F44FA-5DFA-8816-98CD-E0223A5BD705}"/>
              </a:ext>
            </a:extLst>
          </p:cNvPr>
          <p:cNvSpPr/>
          <p:nvPr/>
        </p:nvSpPr>
        <p:spPr>
          <a:xfrm>
            <a:off x="545831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A93449EE-2092-17D0-9477-3057387F9CFD}"/>
              </a:ext>
            </a:extLst>
          </p:cNvPr>
          <p:cNvSpPr/>
          <p:nvPr/>
        </p:nvSpPr>
        <p:spPr>
          <a:xfrm>
            <a:off x="805213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22C874-78FA-13F8-BE88-FBDF627C32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24075" y="1271668"/>
            <a:ext cx="740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836EBF0-E113-82CF-E9D1-D9B23E57E2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5354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B432A36-44E7-5E8E-51A0-C6D8BB2AB8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4736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5B2630F2-580E-2C08-48C5-B1BA42D49190}"/>
              </a:ext>
            </a:extLst>
          </p:cNvPr>
          <p:cNvSpPr/>
          <p:nvPr/>
        </p:nvSpPr>
        <p:spPr>
          <a:xfrm>
            <a:off x="9421652" y="2605806"/>
            <a:ext cx="547007" cy="5416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DAF207F-6791-5A4B-8BDE-F331ADAE4443}"/>
              </a:ext>
            </a:extLst>
          </p:cNvPr>
          <p:cNvSpPr/>
          <p:nvPr/>
        </p:nvSpPr>
        <p:spPr>
          <a:xfrm>
            <a:off x="6976246" y="2546829"/>
            <a:ext cx="547007" cy="5416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75ACAA-F862-2B3B-60D8-0263182A2FD2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9041183" y="1271668"/>
            <a:ext cx="653973" cy="1334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2BA84760-13A7-05DD-7264-21C218965600}"/>
              </a:ext>
            </a:extLst>
          </p:cNvPr>
          <p:cNvCxnSpPr>
            <a:cxnSpLocks/>
            <a:stCxn id="6" idx="3"/>
            <a:endCxn id="49" idx="0"/>
          </p:cNvCxnSpPr>
          <p:nvPr/>
        </p:nvCxnSpPr>
        <p:spPr>
          <a:xfrm>
            <a:off x="6447363" y="1271668"/>
            <a:ext cx="1309579" cy="14066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ecisione 34">
            <a:extLst>
              <a:ext uri="{FF2B5EF4-FFF2-40B4-BE49-F238E27FC236}">
                <a16:creationId xmlns:a16="http://schemas.microsoft.com/office/drawing/2014/main" id="{485B01F9-3EBC-3CDB-4EA4-4229294CEE3B}"/>
              </a:ext>
            </a:extLst>
          </p:cNvPr>
          <p:cNvSpPr/>
          <p:nvPr/>
        </p:nvSpPr>
        <p:spPr>
          <a:xfrm>
            <a:off x="2864496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36" name="Decisione 35">
            <a:extLst>
              <a:ext uri="{FF2B5EF4-FFF2-40B4-BE49-F238E27FC236}">
                <a16:creationId xmlns:a16="http://schemas.microsoft.com/office/drawing/2014/main" id="{A71EA4F3-D308-B6E7-26D0-30820AF87FE0}"/>
              </a:ext>
            </a:extLst>
          </p:cNvPr>
          <p:cNvSpPr/>
          <p:nvPr/>
        </p:nvSpPr>
        <p:spPr>
          <a:xfrm>
            <a:off x="5475498" y="3428999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37" name="Decisione 36">
            <a:extLst>
              <a:ext uri="{FF2B5EF4-FFF2-40B4-BE49-F238E27FC236}">
                <a16:creationId xmlns:a16="http://schemas.microsoft.com/office/drawing/2014/main" id="{1DD4BBFB-834F-D8B2-953A-4DF290A480A8}"/>
              </a:ext>
            </a:extLst>
          </p:cNvPr>
          <p:cNvSpPr/>
          <p:nvPr/>
        </p:nvSpPr>
        <p:spPr>
          <a:xfrm>
            <a:off x="8052138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8A473EEA-C1D8-4515-B7BA-47755A0520B9}"/>
              </a:ext>
            </a:extLst>
          </p:cNvPr>
          <p:cNvSpPr/>
          <p:nvPr/>
        </p:nvSpPr>
        <p:spPr>
          <a:xfrm>
            <a:off x="7628354" y="2678352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6CD6A4DF-CD23-B451-EF81-DDABE03C06D9}"/>
              </a:ext>
            </a:extLst>
          </p:cNvPr>
          <p:cNvCxnSpPr>
            <a:cxnSpLocks/>
            <a:stCxn id="37" idx="1"/>
            <a:endCxn id="49" idx="2"/>
          </p:cNvCxnSpPr>
          <p:nvPr/>
        </p:nvCxnSpPr>
        <p:spPr>
          <a:xfrm rot="10800000">
            <a:off x="7756942" y="2935528"/>
            <a:ext cx="295196" cy="948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mbo 58">
            <a:extLst>
              <a:ext uri="{FF2B5EF4-FFF2-40B4-BE49-F238E27FC236}">
                <a16:creationId xmlns:a16="http://schemas.microsoft.com/office/drawing/2014/main" id="{AF749083-05D5-6238-2073-81ACBCA8B057}"/>
              </a:ext>
            </a:extLst>
          </p:cNvPr>
          <p:cNvSpPr/>
          <p:nvPr/>
        </p:nvSpPr>
        <p:spPr>
          <a:xfrm>
            <a:off x="6684709" y="3755864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080A47D9-1624-6662-DB79-090A470969EF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rot="10800000" flipV="1">
            <a:off x="6813298" y="2817654"/>
            <a:ext cx="162949" cy="9382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D6927197-8010-E759-002F-7B03E4750C61}"/>
              </a:ext>
            </a:extLst>
          </p:cNvPr>
          <p:cNvCxnSpPr>
            <a:cxnSpLocks/>
            <a:stCxn id="49" idx="1"/>
            <a:endCxn id="18" idx="6"/>
          </p:cNvCxnSpPr>
          <p:nvPr/>
        </p:nvCxnSpPr>
        <p:spPr>
          <a:xfrm flipH="1">
            <a:off x="7523253" y="2806940"/>
            <a:ext cx="105101" cy="10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DB7214-7A0A-AC34-3FF7-54FF3DB96208}"/>
              </a:ext>
            </a:extLst>
          </p:cNvPr>
          <p:cNvCxnSpPr>
            <a:cxnSpLocks/>
            <a:stCxn id="37" idx="1"/>
            <a:endCxn id="59" idx="3"/>
          </p:cNvCxnSpPr>
          <p:nvPr/>
        </p:nvCxnSpPr>
        <p:spPr>
          <a:xfrm flipH="1">
            <a:off x="6941884" y="3884452"/>
            <a:ext cx="11102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06D437D-A2EA-E175-E7A9-F0CC7085ECA1}"/>
              </a:ext>
            </a:extLst>
          </p:cNvPr>
          <p:cNvCxnSpPr>
            <a:cxnSpLocks/>
            <a:stCxn id="59" idx="1"/>
            <a:endCxn id="36" idx="3"/>
          </p:cNvCxnSpPr>
          <p:nvPr/>
        </p:nvCxnSpPr>
        <p:spPr>
          <a:xfrm flipH="1" flipV="1">
            <a:off x="6464543" y="3884451"/>
            <a:ext cx="220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A8CA7893-CEB3-251E-764C-FEBA326F2D7F}"/>
              </a:ext>
            </a:extLst>
          </p:cNvPr>
          <p:cNvSpPr/>
          <p:nvPr/>
        </p:nvSpPr>
        <p:spPr>
          <a:xfrm>
            <a:off x="4383829" y="2546830"/>
            <a:ext cx="547007" cy="5297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Rombo 81">
            <a:extLst>
              <a:ext uri="{FF2B5EF4-FFF2-40B4-BE49-F238E27FC236}">
                <a16:creationId xmlns:a16="http://schemas.microsoft.com/office/drawing/2014/main" id="{F482254B-23B4-8593-E1D7-1D01CA556411}"/>
              </a:ext>
            </a:extLst>
          </p:cNvPr>
          <p:cNvSpPr/>
          <p:nvPr/>
        </p:nvSpPr>
        <p:spPr>
          <a:xfrm>
            <a:off x="5054361" y="2678352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D5BBBD6C-9C65-F166-8451-07881537D272}"/>
              </a:ext>
            </a:extLst>
          </p:cNvPr>
          <p:cNvCxnSpPr>
            <a:cxnSpLocks/>
            <a:endCxn id="82" idx="2"/>
          </p:cNvCxnSpPr>
          <p:nvPr/>
        </p:nvCxnSpPr>
        <p:spPr>
          <a:xfrm rot="10800000">
            <a:off x="5182949" y="2935528"/>
            <a:ext cx="295196" cy="948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mbo 83">
            <a:extLst>
              <a:ext uri="{FF2B5EF4-FFF2-40B4-BE49-F238E27FC236}">
                <a16:creationId xmlns:a16="http://schemas.microsoft.com/office/drawing/2014/main" id="{72AC1F5C-77F6-E3FD-F9B3-C40CE9F1464E}"/>
              </a:ext>
            </a:extLst>
          </p:cNvPr>
          <p:cNvSpPr/>
          <p:nvPr/>
        </p:nvSpPr>
        <p:spPr>
          <a:xfrm>
            <a:off x="4110716" y="3755864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0515C2AA-DC89-0F2C-7C53-EBEB23AA806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10800000" flipV="1">
            <a:off x="4239305" y="2811702"/>
            <a:ext cx="144525" cy="944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1EBF2BB5-B9A9-4B22-A5C0-A33E410C67AA}"/>
              </a:ext>
            </a:extLst>
          </p:cNvPr>
          <p:cNvCxnSpPr>
            <a:cxnSpLocks/>
            <a:stCxn id="82" idx="1"/>
            <a:endCxn id="81" idx="6"/>
          </p:cNvCxnSpPr>
          <p:nvPr/>
        </p:nvCxnSpPr>
        <p:spPr>
          <a:xfrm flipH="1">
            <a:off x="4930836" y="2806940"/>
            <a:ext cx="123525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C12400FA-526F-D2DF-2AD7-0AE78DE1BC9D}"/>
              </a:ext>
            </a:extLst>
          </p:cNvPr>
          <p:cNvCxnSpPr>
            <a:cxnSpLocks/>
            <a:stCxn id="36" idx="1"/>
            <a:endCxn id="84" idx="3"/>
          </p:cNvCxnSpPr>
          <p:nvPr/>
        </p:nvCxnSpPr>
        <p:spPr>
          <a:xfrm flipH="1">
            <a:off x="4367891" y="3884451"/>
            <a:ext cx="110760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BE282C-BEEC-2213-4637-A2EE82CFC062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3890550" y="3884451"/>
            <a:ext cx="220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45D581ED-CDDE-D649-B574-F3736115521E}"/>
              </a:ext>
            </a:extLst>
          </p:cNvPr>
          <p:cNvCxnSpPr>
            <a:cxnSpLocks/>
            <a:stCxn id="5" idx="3"/>
            <a:endCxn id="82" idx="0"/>
          </p:cNvCxnSpPr>
          <p:nvPr/>
        </p:nvCxnSpPr>
        <p:spPr>
          <a:xfrm>
            <a:off x="3853543" y="1271668"/>
            <a:ext cx="1329406" cy="14066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magine 9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9E1D1B-7482-B354-7C4C-63341E6C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2" y="3470775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6AC2D157-0209-1EF9-C4F6-8466BF90D7ED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 flipV="1">
            <a:off x="2163055" y="3884451"/>
            <a:ext cx="7014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F2244270-839F-A485-482D-EC369B436523}"/>
              </a:ext>
            </a:extLst>
          </p:cNvPr>
          <p:cNvCxnSpPr>
            <a:cxnSpLocks/>
            <a:stCxn id="17" idx="4"/>
            <a:endCxn id="37" idx="3"/>
          </p:cNvCxnSpPr>
          <p:nvPr/>
        </p:nvCxnSpPr>
        <p:spPr>
          <a:xfrm rot="5400000">
            <a:off x="8999676" y="3188972"/>
            <a:ext cx="736988" cy="6539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\documentclass{article}&#10;\usepackage{amssymb}&#10;\usepackage{amstext}&#10;\usepackage{amsmath}&#10;\pagestyle{empty}&#10;\begin{document}&#10;&#10;\begin{equation*}&#10;    X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1DFB2C5D-7EC8-3674-0002-4B4242429F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1747823"/>
            <a:ext cx="1171809" cy="240762"/>
          </a:xfrm>
          <a:prstGeom prst="rect">
            <a:avLst/>
          </a:prstGeom>
        </p:spPr>
      </p:pic>
      <p:pic>
        <p:nvPicPr>
          <p:cNvPr id="15" name="Immagine 14" descr="\documentclass{article}&#10;\usepackage{amssymb}&#10;\usepackage{amstext}&#10;\usepackage{amsmath}&#10;\pagestyle{empty}&#10;\begin{document}&#10;&#10;\begin{equation*}&#10;    X_R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A39CEF70-05BF-ABD7-63E2-0076BA6D47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4424784"/>
            <a:ext cx="1318095" cy="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DFF69F3-D555-4EEF-29F7-E07C4486A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2" y="857993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ecisione 4">
            <a:extLst>
              <a:ext uri="{FF2B5EF4-FFF2-40B4-BE49-F238E27FC236}">
                <a16:creationId xmlns:a16="http://schemas.microsoft.com/office/drawing/2014/main" id="{9DC963C3-194B-A3F5-3D19-724A93762A05}"/>
              </a:ext>
            </a:extLst>
          </p:cNvPr>
          <p:cNvSpPr/>
          <p:nvPr/>
        </p:nvSpPr>
        <p:spPr>
          <a:xfrm>
            <a:off x="286449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7B6F44FA-5DFA-8816-98CD-E0223A5BD705}"/>
              </a:ext>
            </a:extLst>
          </p:cNvPr>
          <p:cNvSpPr/>
          <p:nvPr/>
        </p:nvSpPr>
        <p:spPr>
          <a:xfrm>
            <a:off x="545831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A93449EE-2092-17D0-9477-3057387F9CFD}"/>
              </a:ext>
            </a:extLst>
          </p:cNvPr>
          <p:cNvSpPr/>
          <p:nvPr/>
        </p:nvSpPr>
        <p:spPr>
          <a:xfrm>
            <a:off x="805213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22C874-78FA-13F8-BE88-FBDF627C32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24075" y="1271668"/>
            <a:ext cx="740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836EBF0-E113-82CF-E9D1-D9B23E57E2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5354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B432A36-44E7-5E8E-51A0-C6D8BB2AB8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4736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5B2630F2-580E-2C08-48C5-B1BA42D49190}"/>
              </a:ext>
            </a:extLst>
          </p:cNvPr>
          <p:cNvSpPr/>
          <p:nvPr/>
        </p:nvSpPr>
        <p:spPr>
          <a:xfrm>
            <a:off x="9421652" y="2605806"/>
            <a:ext cx="547007" cy="5416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75ACAA-F862-2B3B-60D8-0263182A2FD2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9041183" y="1271668"/>
            <a:ext cx="653973" cy="1334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ecisione 34">
            <a:extLst>
              <a:ext uri="{FF2B5EF4-FFF2-40B4-BE49-F238E27FC236}">
                <a16:creationId xmlns:a16="http://schemas.microsoft.com/office/drawing/2014/main" id="{485B01F9-3EBC-3CDB-4EA4-4229294CEE3B}"/>
              </a:ext>
            </a:extLst>
          </p:cNvPr>
          <p:cNvSpPr/>
          <p:nvPr/>
        </p:nvSpPr>
        <p:spPr>
          <a:xfrm>
            <a:off x="2864496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36" name="Decisione 35">
            <a:extLst>
              <a:ext uri="{FF2B5EF4-FFF2-40B4-BE49-F238E27FC236}">
                <a16:creationId xmlns:a16="http://schemas.microsoft.com/office/drawing/2014/main" id="{A71EA4F3-D308-B6E7-26D0-30820AF87FE0}"/>
              </a:ext>
            </a:extLst>
          </p:cNvPr>
          <p:cNvSpPr/>
          <p:nvPr/>
        </p:nvSpPr>
        <p:spPr>
          <a:xfrm>
            <a:off x="5475498" y="3428999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37" name="Decisione 36">
            <a:extLst>
              <a:ext uri="{FF2B5EF4-FFF2-40B4-BE49-F238E27FC236}">
                <a16:creationId xmlns:a16="http://schemas.microsoft.com/office/drawing/2014/main" id="{1DD4BBFB-834F-D8B2-953A-4DF290A480A8}"/>
              </a:ext>
            </a:extLst>
          </p:cNvPr>
          <p:cNvSpPr/>
          <p:nvPr/>
        </p:nvSpPr>
        <p:spPr>
          <a:xfrm>
            <a:off x="8052138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DB7214-7A0A-AC34-3FF7-54FF3DB96208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 flipV="1">
            <a:off x="6464543" y="3884451"/>
            <a:ext cx="158759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C12400FA-526F-D2DF-2AD7-0AE78DE1BC9D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3853541" y="3884451"/>
            <a:ext cx="162195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magine 9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9E1D1B-7482-B354-7C4C-63341E6C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2" y="3470775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6AC2D157-0209-1EF9-C4F6-8466BF90D7ED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 flipV="1">
            <a:off x="2163055" y="3884451"/>
            <a:ext cx="7014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F2244270-839F-A485-482D-EC369B436523}"/>
              </a:ext>
            </a:extLst>
          </p:cNvPr>
          <p:cNvCxnSpPr>
            <a:cxnSpLocks/>
            <a:stCxn id="17" idx="4"/>
            <a:endCxn id="37" idx="3"/>
          </p:cNvCxnSpPr>
          <p:nvPr/>
        </p:nvCxnSpPr>
        <p:spPr>
          <a:xfrm rot="5400000">
            <a:off x="8999676" y="3188972"/>
            <a:ext cx="736988" cy="6539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\documentclass{article}&#10;\usepackage{amssymb}&#10;\usepackage{amstext}&#10;\usepackage{amsmath}&#10;\pagestyle{empty}&#10;\begin{document}&#10;&#10;\begin{equation*}&#10;    X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1DFB2C5D-7EC8-3674-0002-4B4242429F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1747823"/>
            <a:ext cx="1171809" cy="240762"/>
          </a:xfrm>
          <a:prstGeom prst="rect">
            <a:avLst/>
          </a:prstGeom>
        </p:spPr>
      </p:pic>
      <p:pic>
        <p:nvPicPr>
          <p:cNvPr id="3" name="Immagine 2" descr="\documentclass{article}&#10;\usepackage{amssymb}&#10;\usepackage{amstext}&#10;\usepackage{amsmath}&#10;\pagestyle{empty}&#10;\begin{document}&#10;&#10;\begin{equation*}&#10;    \hat{X}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0847B59B-995E-C7B2-B496-AF76BFEDC0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4424784"/>
            <a:ext cx="1173019" cy="2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53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76,677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 \in \mathbb{R}^{C \times T}&#10;\end{equation*}&#10;&#10;\end{document}"/>
  <p:tag name="IGUANATEXSIZE" val="20"/>
  <p:tag name="IGUANATEXCURSOR" val="0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,4833"/>
  <p:tag name="ORIGINALWIDTH" val="648,668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_R \in \mathbb{R}^{C \times T}&#10;\end{equation*}&#10;&#10;\end{document}"/>
  <p:tag name="IGUANATEXSIZE" val="20"/>
  <p:tag name="IGUANATEXCURSOR" val="148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76,677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 \in \mathbb{R}^{C \times T}&#10;\end{equation*}&#10;&#10;\end{document}"/>
  <p:tag name="IGUANATEXSIZE" val="20"/>
  <p:tag name="IGUANATEXCURSOR" val="0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576,677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\hat{X} \in \mathbb{R}^{C \times T}&#10;\end{equation*}&#10;&#10;\end{document}"/>
  <p:tag name="IGUANATEXSIZE" val="20"/>
  <p:tag name="IGUANATEXCURSOR" val="151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333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zancanaro</dc:creator>
  <cp:lastModifiedBy>Zancanaro Alberto</cp:lastModifiedBy>
  <cp:revision>32</cp:revision>
  <dcterms:created xsi:type="dcterms:W3CDTF">2021-09-02T15:15:15Z</dcterms:created>
  <dcterms:modified xsi:type="dcterms:W3CDTF">2023-10-18T08:31:26Z</dcterms:modified>
</cp:coreProperties>
</file>