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70" r:id="rId2"/>
    <p:sldId id="286" r:id="rId3"/>
    <p:sldId id="287" r:id="rId4"/>
    <p:sldId id="288" r:id="rId5"/>
    <p:sldId id="289" r:id="rId6"/>
    <p:sldId id="291" r:id="rId7"/>
    <p:sldId id="292" r:id="rId8"/>
    <p:sldId id="293" r:id="rId9"/>
    <p:sldId id="294" r:id="rId10"/>
    <p:sldId id="295" r:id="rId11"/>
    <p:sldId id="29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0220" autoAdjust="0"/>
    <p:restoredTop sz="94660"/>
  </p:normalViewPr>
  <p:slideViewPr>
    <p:cSldViewPr snapToGrid="0">
      <p:cViewPr varScale="1">
        <p:scale>
          <a:sx n="58" d="100"/>
          <a:sy n="58" d="100"/>
        </p:scale>
        <p:origin x="246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0A75B3-B581-4741-A406-9EDB92B40DE2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390D11-23D1-45B1-B4D5-668D93D50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296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5E0B0-37D0-4823-9686-9929FF02784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E5AE0B7-3180-4E2C-9003-D1AF125EEF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517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5E0B0-37D0-4823-9686-9929FF02784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E5AE0B7-3180-4E2C-9003-D1AF125EEF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673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5E0B0-37D0-4823-9686-9929FF02784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E5AE0B7-3180-4E2C-9003-D1AF125EEF3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A53010"/>
                </a:solidFill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A53010"/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757020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5E0B0-37D0-4823-9686-9929FF02784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E5AE0B7-3180-4E2C-9003-D1AF125EEF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2966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5E0B0-37D0-4823-9686-9929FF02784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E5AE0B7-3180-4E2C-9003-D1AF125EEF3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A53010"/>
                </a:solidFill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A53010"/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43737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5E0B0-37D0-4823-9686-9929FF02784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E5AE0B7-3180-4E2C-9003-D1AF125EEF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1248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5E0B0-37D0-4823-9686-9929FF02784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E0B7-3180-4E2C-9003-D1AF125EEF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2867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5E0B0-37D0-4823-9686-9929FF02784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E0B7-3180-4E2C-9003-D1AF125EEF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214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5E0B0-37D0-4823-9686-9929FF02784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E0B7-3180-4E2C-9003-D1AF125EEF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972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5E0B0-37D0-4823-9686-9929FF02784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E5AE0B7-3180-4E2C-9003-D1AF125EEF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327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5E0B0-37D0-4823-9686-9929FF02784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E5AE0B7-3180-4E2C-9003-D1AF125EEF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591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5E0B0-37D0-4823-9686-9929FF02784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E5AE0B7-3180-4E2C-9003-D1AF125EEF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743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5E0B0-37D0-4823-9686-9929FF02784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E0B7-3180-4E2C-9003-D1AF125EEF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075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5E0B0-37D0-4823-9686-9929FF02784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E0B7-3180-4E2C-9003-D1AF125EEF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27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5E0B0-37D0-4823-9686-9929FF02784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E0B7-3180-4E2C-9003-D1AF125EEF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99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5E0B0-37D0-4823-9686-9929FF02784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E5AE0B7-3180-4E2C-9003-D1AF125EEF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565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05E0B0-37D0-4823-9686-9929FF02784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E5AE0B7-3180-4E2C-9003-D1AF125EEF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902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CDA 3103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Recitation 10 – Control Signals</a:t>
            </a:r>
          </a:p>
        </p:txBody>
      </p:sp>
    </p:spTree>
    <p:extLst>
      <p:ext uri="{BB962C8B-B14F-4D97-AF65-F5344CB8AC3E}">
        <p14:creationId xmlns:p14="http://schemas.microsoft.com/office/powerpoint/2010/main" val="3040131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Signals – Jump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Jump</a:t>
            </a:r>
          </a:p>
          <a:p>
            <a:pPr lvl="1"/>
            <a:r>
              <a:rPr lang="en-US" dirty="0" err="1"/>
              <a:t>Deasserted</a:t>
            </a:r>
            <a:r>
              <a:rPr lang="en-US" dirty="0"/>
              <a:t>: PC is either PC + 4 or the branch target </a:t>
            </a:r>
          </a:p>
          <a:p>
            <a:pPr lvl="1"/>
            <a:r>
              <a:rPr lang="en-US" dirty="0"/>
              <a:t>Asserted: PC = PC + 4[31-28] : Instruction[25-0] * 4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176" y="3850227"/>
            <a:ext cx="6325944" cy="2060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769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Control Signals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the single cycle </a:t>
            </a:r>
            <a:r>
              <a:rPr lang="en-US" dirty="0" err="1"/>
              <a:t>datapath</a:t>
            </a:r>
            <a:r>
              <a:rPr lang="en-US" dirty="0"/>
              <a:t>.  What would be the values of the control signals for the following instructions: add, </a:t>
            </a:r>
            <a:r>
              <a:rPr lang="en-US" dirty="0" err="1"/>
              <a:t>addi</a:t>
            </a:r>
            <a:r>
              <a:rPr lang="en-US" dirty="0"/>
              <a:t>, </a:t>
            </a:r>
            <a:r>
              <a:rPr lang="en-US" dirty="0" err="1"/>
              <a:t>lw</a:t>
            </a:r>
            <a:r>
              <a:rPr lang="en-US" dirty="0"/>
              <a:t>, </a:t>
            </a:r>
            <a:r>
              <a:rPr lang="en-US" dirty="0" err="1"/>
              <a:t>beq</a:t>
            </a:r>
            <a:r>
              <a:rPr lang="en-US"/>
              <a:t>, j?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0714" y="2874628"/>
            <a:ext cx="4884351" cy="378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308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MIPS Single Cycle </a:t>
            </a:r>
            <a:r>
              <a:rPr lang="en-US" dirty="0" err="1"/>
              <a:t>Datapath</a:t>
            </a:r>
            <a:r>
              <a:rPr lang="en-US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4" y="1582366"/>
            <a:ext cx="6552142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524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Control Signals – Register Destination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RegDst</a:t>
            </a:r>
            <a:endParaRPr lang="en-US" dirty="0"/>
          </a:p>
          <a:p>
            <a:pPr lvl="1"/>
            <a:r>
              <a:rPr lang="en-US" dirty="0" err="1"/>
              <a:t>Deasserted</a:t>
            </a:r>
            <a:r>
              <a:rPr lang="en-US" dirty="0"/>
              <a:t>: the register destination number for the write register comes the </a:t>
            </a:r>
            <a:r>
              <a:rPr lang="en-US" dirty="0" err="1"/>
              <a:t>rt</a:t>
            </a:r>
            <a:r>
              <a:rPr lang="en-US" dirty="0"/>
              <a:t> field (bits 20:16)</a:t>
            </a:r>
          </a:p>
          <a:p>
            <a:pPr lvl="1"/>
            <a:r>
              <a:rPr lang="en-US" dirty="0"/>
              <a:t>Asserted: the register destination number for the write register comes the </a:t>
            </a:r>
            <a:r>
              <a:rPr lang="en-US" dirty="0" err="1"/>
              <a:t>rd</a:t>
            </a:r>
            <a:r>
              <a:rPr lang="en-US" dirty="0"/>
              <a:t> field (bits 15:11)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4023432"/>
            <a:ext cx="2971800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078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Control Signals – Register Write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RegWrite</a:t>
            </a:r>
            <a:endParaRPr lang="en-US" dirty="0"/>
          </a:p>
          <a:p>
            <a:pPr lvl="1"/>
            <a:r>
              <a:rPr lang="en-US" dirty="0"/>
              <a:t>Asserted: the register destination on the write register input is written with the value on the write data input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1" y="3200401"/>
            <a:ext cx="1819275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51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Signals – ALU 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ALUSrc</a:t>
            </a:r>
            <a:endParaRPr lang="en-US" dirty="0"/>
          </a:p>
          <a:p>
            <a:pPr lvl="1"/>
            <a:r>
              <a:rPr lang="en-US" dirty="0" err="1"/>
              <a:t>Deasserted</a:t>
            </a:r>
            <a:r>
              <a:rPr lang="en-US" dirty="0"/>
              <a:t>: The second ALU operand comes from the second register file output</a:t>
            </a:r>
          </a:p>
          <a:p>
            <a:pPr lvl="1"/>
            <a:r>
              <a:rPr lang="en-US" dirty="0"/>
              <a:t>Asserted: The second ALU operand is the sign-extended lower 16 bits of the instruction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150" y="3609976"/>
            <a:ext cx="2933700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726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Signals – Memory 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MemRead</a:t>
            </a:r>
            <a:endParaRPr lang="en-US" dirty="0"/>
          </a:p>
          <a:p>
            <a:pPr lvl="1"/>
            <a:r>
              <a:rPr lang="en-US" dirty="0"/>
              <a:t>Asserted: Data memory contents designated by the address input are put on the read data output.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6388" y="3048000"/>
            <a:ext cx="1419225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905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Signals – Memory Write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MemWrite</a:t>
            </a:r>
            <a:endParaRPr lang="en-US" dirty="0"/>
          </a:p>
          <a:p>
            <a:pPr lvl="1"/>
            <a:r>
              <a:rPr lang="en-US" dirty="0"/>
              <a:t>Asserted: Data memory contents designated by the address input are replaced by the value on the write data input.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6388" y="3048000"/>
            <a:ext cx="1419225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510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Signals – Memory to Register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MemtoReg</a:t>
            </a:r>
            <a:endParaRPr lang="en-US" dirty="0"/>
          </a:p>
          <a:p>
            <a:pPr lvl="1"/>
            <a:r>
              <a:rPr lang="en-US" dirty="0" err="1"/>
              <a:t>Deasserted</a:t>
            </a:r>
            <a:r>
              <a:rPr lang="en-US" dirty="0"/>
              <a:t>: The value fed to the register write data input comes from the ALU</a:t>
            </a:r>
          </a:p>
          <a:p>
            <a:pPr lvl="1"/>
            <a:r>
              <a:rPr lang="en-US" dirty="0"/>
              <a:t>Asserted: The value fed to the register write data input comes from the data memory.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3429000"/>
            <a:ext cx="4705350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704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Signals – Branch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Branch on Equal</a:t>
            </a:r>
          </a:p>
          <a:p>
            <a:pPr lvl="1"/>
            <a:r>
              <a:rPr lang="en-US" dirty="0" err="1"/>
              <a:t>Deasserted</a:t>
            </a:r>
            <a:r>
              <a:rPr lang="en-US" dirty="0"/>
              <a:t>: PC = PC + 4</a:t>
            </a:r>
          </a:p>
          <a:p>
            <a:pPr lvl="1"/>
            <a:r>
              <a:rPr lang="en-US" dirty="0"/>
              <a:t>Asserted: Check Zero output of the ALU</a:t>
            </a:r>
          </a:p>
          <a:p>
            <a:pPr lvl="2"/>
            <a:r>
              <a:rPr lang="en-US" dirty="0"/>
              <a:t>When Zero is asserted use the branch target address.  PC = PC + 4 + 4*Instruction[15-0]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3773" y="3872872"/>
            <a:ext cx="281940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6945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322</TotalTime>
  <Words>306</Words>
  <Application>Microsoft Office PowerPoint</Application>
  <PresentationFormat>Widescreen</PresentationFormat>
  <Paragraphs>35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Wingdings 3</vt:lpstr>
      <vt:lpstr>Wisp</vt:lpstr>
      <vt:lpstr>CDA 3103</vt:lpstr>
      <vt:lpstr>MIPS Single Cycle Datapath </vt:lpstr>
      <vt:lpstr>Control Signals – Register Destination</vt:lpstr>
      <vt:lpstr>Control Signals – Register Write</vt:lpstr>
      <vt:lpstr>Control Signals – ALU Source</vt:lpstr>
      <vt:lpstr>Control Signals – Memory Read</vt:lpstr>
      <vt:lpstr>Control Signals – Memory Write</vt:lpstr>
      <vt:lpstr>Control Signals – Memory to Register</vt:lpstr>
      <vt:lpstr>Control Signals – Branch</vt:lpstr>
      <vt:lpstr>Control Signals – Jump</vt:lpstr>
      <vt:lpstr>Setting Control Signals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CDA3103</dc:title>
  <dc:creator>Sarah Angell</dc:creator>
  <cp:lastModifiedBy>Sarah</cp:lastModifiedBy>
  <cp:revision>21</cp:revision>
  <dcterms:created xsi:type="dcterms:W3CDTF">2013-09-30T20:08:53Z</dcterms:created>
  <dcterms:modified xsi:type="dcterms:W3CDTF">2016-09-08T21:22:16Z</dcterms:modified>
</cp:coreProperties>
</file>