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1F620-188F-444D-8D75-A99CECE65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5098B3-85E1-40F9-A6B9-CEF7A3FC8F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0A8018-6D2F-40A0-9C04-068A759B8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59BDCA-F0B5-49F4-9AA5-3EA91EA10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7196EE-7ED7-4CF5-AFF9-C7638CAD1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02362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11EF0-1D85-4B28-9E78-E08EBA9F3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DBAFEBA-C2A0-4E4D-B683-83FA0B51E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05DB60-90A8-4DE8-8418-02CC83E17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951BE43-554C-4FA3-9AD3-C7AD03BCA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0D7D457-D4DF-4ADA-BDA2-4511A5544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7839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A3D2DD3-A50B-47A7-A979-EF9B3CF339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39B731A-6A3B-4CF4-8B72-F6B3385DF6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A97A3B-4436-4104-A392-11627FB88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365F129-3917-4148-A0D7-BE3FAFA09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8C1C5-D15D-4187-A1BF-1D72BA80D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19215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431739-B5B4-462D-8F12-60295BA16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177ED3-4B1A-4776-8DEA-46DF7F018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F0408B8-E76A-4563-A58C-AC83A088C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AFAA995-56E9-4A66-B344-6BA7D3C0A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8A04F42-C019-4D7B-9B9F-684B72907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16986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0E26F6-C7CE-470C-900C-9B0C84962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000F142-9C7F-4D76-87BE-B7EC1D033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7E96210-6EB9-4E2E-B612-101436F80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42812C-5457-4935-BAF8-E56F93878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AF62EDD-3E75-441A-A528-F8DCE78EB6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1441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650C0CC-C521-465A-B2A3-DEAD8583E7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FD92B39-DFA4-49BB-90E8-2D212A7EAE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38885F8-553D-4E1E-B5D8-6794AB6DD0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61103B-4CE0-449B-B75E-18DE14635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1DD9464-F5AC-4B5A-A5F2-568AF0050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9123B66-2D21-42CC-899C-6C0AD6800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12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D4B611-2C9D-40A0-99E3-8AFC1CB46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2631040-2F3E-4B3E-B5F8-AEF8C8BC8F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6A75BBA-5B0D-4CA3-9D66-59AA32F50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0962C87-7CF8-4DF6-9996-4F5702B3E6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BC67457-907C-4470-9CEA-6F718691BE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976913A-5F97-4275-9E4B-06A361F02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6281C6-10DC-4785-AFBC-1D039E713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5522DC9-5A8F-4FCB-BCC3-980F03650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1476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CD8A57-4FF4-42D3-BDB8-9B600CCD5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DF53680-C344-417C-BC6A-4D335F517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18F5DC7-EECA-47FC-B22B-397EA3F5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6A3578-822A-4666-9D99-63A152AEA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6500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9E9CF9-2B1F-4425-908D-60AED59F7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3227046-1BB8-48B6-AD67-FF0E71D71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124C14-3C0B-41FF-809A-2BD6FCD8D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735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4E0CA4-2ACD-4BA2-90B2-9E86A803C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BED8530-D63E-4DCD-83DF-AC2E594ED3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2646B37-2003-4D45-BC09-91D40A1138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5F1F5FB-A764-420F-9ADB-3B935C17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0D09F3-536C-41BA-99A9-D25A94256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5697574-6BE3-4DFB-9A87-9050854F3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9316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F712B1C-A70A-48CB-B481-2A21EB148C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012F3848-EAD6-4406-900B-6DF8A1D7EC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0D52D05-AB8A-4ED9-A088-151B9402CE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9CEF93E-9AE4-456E-A0D5-7C5E600E6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4B682B-53F0-4248-842B-FA3A152FA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0586BB4-976D-49F7-A53B-4784AFA57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44255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A250D3A-A076-4C65-9F2B-B043A9C5A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B3CA080-0EB8-4266-910A-75811F9C3F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154886E-B2B0-408D-90B3-F2505C9DB9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9DA60-F0A5-428F-961D-224A3A445C45}" type="datetimeFigureOut">
              <a:rPr lang="de-DE" smtClean="0"/>
              <a:t>09.02.2025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26F161-5308-4FAD-85CD-CFE4EAC87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BFC2E3-09EB-4CB2-9DE0-D666B9F7A3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D3DB15-862F-4D85-ABBA-7A727C626A4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178797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5D267579-143D-445F-A6CC-FB319F8BB5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65" r="41185"/>
          <a:stretch/>
        </p:blipFill>
        <p:spPr>
          <a:xfrm rot="5400000">
            <a:off x="4167187" y="1500187"/>
            <a:ext cx="3857625" cy="3857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712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Alder, Marko</dc:creator>
  <cp:lastModifiedBy>Alder, Marko</cp:lastModifiedBy>
  <cp:revision>2</cp:revision>
  <dcterms:created xsi:type="dcterms:W3CDTF">2025-02-09T09:47:08Z</dcterms:created>
  <dcterms:modified xsi:type="dcterms:W3CDTF">2025-02-09T10:12:46Z</dcterms:modified>
</cp:coreProperties>
</file>