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DM Sans" panose="020B0604020202020204" charset="0"/>
      <p:regular r:id="rId13"/>
    </p:embeddedFont>
    <p:embeddedFont>
      <p:font typeface="Open Sans Light" panose="020B0604020202020204" charset="0"/>
      <p:regular r:id="rId14"/>
    </p:embeddedFont>
    <p:embeddedFont>
      <p:font typeface="Poppins" panose="020B0604020202020204" charset="0"/>
      <p:regular r:id="rId15"/>
    </p:embeddedFont>
    <p:embeddedFont>
      <p:font typeface="Poppins Bold" panose="020B0604020202020204" charset="0"/>
      <p:regular r:id="rId16"/>
    </p:embeddedFont>
    <p:embeddedFont>
      <p:font typeface="Poppins Semi-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22" autoAdjust="0"/>
  </p:normalViewPr>
  <p:slideViewPr>
    <p:cSldViewPr>
      <p:cViewPr>
        <p:scale>
          <a:sx n="66" d="100"/>
          <a:sy n="66" d="100"/>
        </p:scale>
        <p:origin x="1218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10" Type="http://schemas.openxmlformats.org/officeDocument/2006/relationships/image" Target="../media/image16.sv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321627" y="-767350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571132" y="6449964"/>
            <a:ext cx="7028834" cy="1338763"/>
            <a:chOff x="0" y="0"/>
            <a:chExt cx="1851216" cy="3525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51215" cy="352596"/>
            </a:xfrm>
            <a:custGeom>
              <a:avLst/>
              <a:gdLst/>
              <a:ahLst/>
              <a:cxnLst/>
              <a:rect l="l" t="t" r="r" b="b"/>
              <a:pathLst>
                <a:path w="1851215" h="352596">
                  <a:moveTo>
                    <a:pt x="0" y="0"/>
                  </a:moveTo>
                  <a:lnTo>
                    <a:pt x="1851215" y="0"/>
                  </a:lnTo>
                  <a:lnTo>
                    <a:pt x="1851215" y="352596"/>
                  </a:lnTo>
                  <a:lnTo>
                    <a:pt x="0" y="352596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51216" cy="390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610563" y="3932872"/>
            <a:ext cx="13066873" cy="2036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07"/>
              </a:lnSpc>
            </a:pPr>
            <a:r>
              <a:rPr lang="en-US" sz="8699" b="1" spc="-469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SMARTWATCH SCHEDULER  SIMULATION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32044" y="6680333"/>
            <a:ext cx="6623912" cy="916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8"/>
              </a:lnSpc>
            </a:pPr>
            <a:r>
              <a:rPr lang="en-US" sz="3448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ANDIA GHOLAMI</a:t>
            </a:r>
          </a:p>
          <a:p>
            <a:pPr algn="ctr">
              <a:lnSpc>
                <a:spcPts val="3448"/>
              </a:lnSpc>
            </a:pPr>
            <a:r>
              <a:rPr lang="en-US" sz="3448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AND MAEDEH NASOODI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94868" y="1239658"/>
            <a:ext cx="7464432" cy="2325955"/>
            <a:chOff x="0" y="0"/>
            <a:chExt cx="2286638" cy="712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1859" y="0"/>
                  </a:moveTo>
                  <a:lnTo>
                    <a:pt x="2234779" y="0"/>
                  </a:lnTo>
                  <a:cubicBezTo>
                    <a:pt x="2263420" y="0"/>
                    <a:pt x="2286638" y="23218"/>
                    <a:pt x="2286638" y="51859"/>
                  </a:cubicBezTo>
                  <a:lnTo>
                    <a:pt x="2286638" y="660669"/>
                  </a:lnTo>
                  <a:cubicBezTo>
                    <a:pt x="2286638" y="674423"/>
                    <a:pt x="2281174" y="687614"/>
                    <a:pt x="2271449" y="697339"/>
                  </a:cubicBezTo>
                  <a:cubicBezTo>
                    <a:pt x="2261723" y="707064"/>
                    <a:pt x="2248533" y="712528"/>
                    <a:pt x="2234779" y="712528"/>
                  </a:cubicBezTo>
                  <a:lnTo>
                    <a:pt x="51859" y="712528"/>
                  </a:lnTo>
                  <a:cubicBezTo>
                    <a:pt x="23218" y="712528"/>
                    <a:pt x="0" y="689310"/>
                    <a:pt x="0" y="660669"/>
                  </a:cubicBezTo>
                  <a:lnTo>
                    <a:pt x="0" y="51859"/>
                  </a:lnTo>
                  <a:cubicBezTo>
                    <a:pt x="0" y="38105"/>
                    <a:pt x="5464" y="24914"/>
                    <a:pt x="15189" y="15189"/>
                  </a:cubicBezTo>
                  <a:cubicBezTo>
                    <a:pt x="24914" y="5464"/>
                    <a:pt x="38105" y="0"/>
                    <a:pt x="5185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827558" y="2111738"/>
            <a:ext cx="1059726" cy="868976"/>
          </a:xfrm>
          <a:custGeom>
            <a:avLst/>
            <a:gdLst/>
            <a:ahLst/>
            <a:cxnLst/>
            <a:rect l="l" t="t" r="r" b="b"/>
            <a:pathLst>
              <a:path w="1059726" h="868976">
                <a:moveTo>
                  <a:pt x="0" y="0"/>
                </a:moveTo>
                <a:lnTo>
                  <a:pt x="1059727" y="0"/>
                </a:lnTo>
                <a:lnTo>
                  <a:pt x="1059727" y="868976"/>
                </a:lnTo>
                <a:lnTo>
                  <a:pt x="0" y="868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9794868" y="4031128"/>
            <a:ext cx="7464432" cy="2325955"/>
            <a:chOff x="0" y="0"/>
            <a:chExt cx="2286638" cy="7125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1859" y="0"/>
                  </a:moveTo>
                  <a:lnTo>
                    <a:pt x="2234779" y="0"/>
                  </a:lnTo>
                  <a:cubicBezTo>
                    <a:pt x="2263420" y="0"/>
                    <a:pt x="2286638" y="23218"/>
                    <a:pt x="2286638" y="51859"/>
                  </a:cubicBezTo>
                  <a:lnTo>
                    <a:pt x="2286638" y="660669"/>
                  </a:lnTo>
                  <a:cubicBezTo>
                    <a:pt x="2286638" y="674423"/>
                    <a:pt x="2281174" y="687614"/>
                    <a:pt x="2271449" y="697339"/>
                  </a:cubicBezTo>
                  <a:cubicBezTo>
                    <a:pt x="2261723" y="707064"/>
                    <a:pt x="2248533" y="712528"/>
                    <a:pt x="2234779" y="712528"/>
                  </a:cubicBezTo>
                  <a:lnTo>
                    <a:pt x="51859" y="712528"/>
                  </a:lnTo>
                  <a:cubicBezTo>
                    <a:pt x="23218" y="712528"/>
                    <a:pt x="0" y="689310"/>
                    <a:pt x="0" y="660669"/>
                  </a:cubicBezTo>
                  <a:lnTo>
                    <a:pt x="0" y="51859"/>
                  </a:lnTo>
                  <a:cubicBezTo>
                    <a:pt x="0" y="38105"/>
                    <a:pt x="5464" y="24914"/>
                    <a:pt x="15189" y="15189"/>
                  </a:cubicBezTo>
                  <a:cubicBezTo>
                    <a:pt x="24914" y="5464"/>
                    <a:pt x="38105" y="0"/>
                    <a:pt x="5185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794868" y="6721387"/>
            <a:ext cx="7464432" cy="2325955"/>
            <a:chOff x="0" y="0"/>
            <a:chExt cx="2286638" cy="7125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1859" y="0"/>
                  </a:moveTo>
                  <a:lnTo>
                    <a:pt x="2234779" y="0"/>
                  </a:lnTo>
                  <a:cubicBezTo>
                    <a:pt x="2263420" y="0"/>
                    <a:pt x="2286638" y="23218"/>
                    <a:pt x="2286638" y="51859"/>
                  </a:cubicBezTo>
                  <a:lnTo>
                    <a:pt x="2286638" y="660669"/>
                  </a:lnTo>
                  <a:cubicBezTo>
                    <a:pt x="2286638" y="674423"/>
                    <a:pt x="2281174" y="687614"/>
                    <a:pt x="2271449" y="697339"/>
                  </a:cubicBezTo>
                  <a:cubicBezTo>
                    <a:pt x="2261723" y="707064"/>
                    <a:pt x="2248533" y="712528"/>
                    <a:pt x="2234779" y="712528"/>
                  </a:cubicBezTo>
                  <a:lnTo>
                    <a:pt x="51859" y="712528"/>
                  </a:lnTo>
                  <a:cubicBezTo>
                    <a:pt x="23218" y="712528"/>
                    <a:pt x="0" y="689310"/>
                    <a:pt x="0" y="660669"/>
                  </a:cubicBezTo>
                  <a:lnTo>
                    <a:pt x="0" y="51859"/>
                  </a:lnTo>
                  <a:cubicBezTo>
                    <a:pt x="0" y="38105"/>
                    <a:pt x="5464" y="24914"/>
                    <a:pt x="15189" y="15189"/>
                  </a:cubicBezTo>
                  <a:cubicBezTo>
                    <a:pt x="24914" y="5464"/>
                    <a:pt x="38105" y="0"/>
                    <a:pt x="5185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444867" y="4509709"/>
            <a:ext cx="1127387" cy="1368793"/>
          </a:xfrm>
          <a:custGeom>
            <a:avLst/>
            <a:gdLst/>
            <a:ahLst/>
            <a:cxnLst/>
            <a:rect l="l" t="t" r="r" b="b"/>
            <a:pathLst>
              <a:path w="1127387" h="1368793">
                <a:moveTo>
                  <a:pt x="0" y="0"/>
                </a:moveTo>
                <a:lnTo>
                  <a:pt x="1127388" y="0"/>
                </a:lnTo>
                <a:lnTo>
                  <a:pt x="1127388" y="1368793"/>
                </a:lnTo>
                <a:lnTo>
                  <a:pt x="0" y="1368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247431" y="7559179"/>
            <a:ext cx="1530841" cy="1010355"/>
          </a:xfrm>
          <a:custGeom>
            <a:avLst/>
            <a:gdLst/>
            <a:ahLst/>
            <a:cxnLst/>
            <a:rect l="l" t="t" r="r" b="b"/>
            <a:pathLst>
              <a:path w="1530841" h="1010355">
                <a:moveTo>
                  <a:pt x="0" y="0"/>
                </a:moveTo>
                <a:lnTo>
                  <a:pt x="1530841" y="0"/>
                </a:lnTo>
                <a:lnTo>
                  <a:pt x="1530841" y="1010355"/>
                </a:lnTo>
                <a:lnTo>
                  <a:pt x="0" y="1010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616699" y="3840243"/>
            <a:ext cx="8836877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7"/>
              </a:lnSpc>
            </a:pPr>
            <a:r>
              <a:rPr lang="en-US" sz="8769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560415" y="2014975"/>
            <a:ext cx="4119821" cy="1550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30"/>
              </a:lnSpc>
              <a:spcBef>
                <a:spcPct val="0"/>
              </a:spcBef>
            </a:pPr>
            <a:r>
              <a:rPr lang="en-US" sz="3059" spc="48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3059" u="none" spc="48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imulate smartwatch for task scheduling</a:t>
            </a:r>
          </a:p>
          <a:p>
            <a:pPr marL="0" lvl="0" indent="0" algn="just">
              <a:lnSpc>
                <a:spcPts val="4130"/>
              </a:lnSpc>
              <a:spcBef>
                <a:spcPct val="0"/>
              </a:spcBef>
            </a:pPr>
            <a:endParaRPr lang="en-US" sz="3059" u="none" spc="48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466377" y="4848298"/>
            <a:ext cx="4574455" cy="1030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30"/>
              </a:lnSpc>
              <a:spcBef>
                <a:spcPct val="0"/>
              </a:spcBef>
            </a:pPr>
            <a:r>
              <a:rPr lang="en-US" sz="3059" spc="48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F</a:t>
            </a:r>
            <a:r>
              <a:rPr lang="en-US" sz="3059" u="none" spc="48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ace recognition access</a:t>
            </a:r>
          </a:p>
          <a:p>
            <a:pPr marL="0" lvl="0" indent="0" algn="just">
              <a:lnSpc>
                <a:spcPts val="4130"/>
              </a:lnSpc>
              <a:spcBef>
                <a:spcPct val="0"/>
              </a:spcBef>
            </a:pPr>
            <a:endParaRPr lang="en-US" sz="3059" u="none" spc="48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560415" y="7345450"/>
            <a:ext cx="4181088" cy="1030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30"/>
              </a:lnSpc>
              <a:spcBef>
                <a:spcPct val="0"/>
              </a:spcBef>
            </a:pPr>
            <a:r>
              <a:rPr lang="en-US" sz="3059" spc="48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3059" u="none" spc="48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eal-time voice</a:t>
            </a:r>
          </a:p>
          <a:p>
            <a:pPr marL="0" lvl="0" indent="0" algn="just">
              <a:lnSpc>
                <a:spcPts val="4130"/>
              </a:lnSpc>
              <a:spcBef>
                <a:spcPct val="0"/>
              </a:spcBef>
            </a:pPr>
            <a:r>
              <a:rPr lang="en-US" sz="3059" u="none" spc="48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notifications</a:t>
            </a:r>
          </a:p>
        </p:txBody>
      </p:sp>
      <p:sp>
        <p:nvSpPr>
          <p:cNvPr id="18" name="AutoShape 18"/>
          <p:cNvSpPr/>
          <p:nvPr/>
        </p:nvSpPr>
        <p:spPr>
          <a:xfrm flipV="1">
            <a:off x="12310253" y="2216008"/>
            <a:ext cx="0" cy="7647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12018804" y="4790437"/>
            <a:ext cx="0" cy="80733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V="1">
            <a:off x="12039622" y="7550951"/>
            <a:ext cx="0" cy="80733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>
            <a:off x="1616699" y="5700587"/>
            <a:ext cx="5015255" cy="603005"/>
            <a:chOff x="0" y="0"/>
            <a:chExt cx="1276137" cy="15343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76137" cy="153435"/>
            </a:xfrm>
            <a:custGeom>
              <a:avLst/>
              <a:gdLst/>
              <a:ahLst/>
              <a:cxnLst/>
              <a:rect l="l" t="t" r="r" b="b"/>
              <a:pathLst>
                <a:path w="1276137" h="153435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94BEB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Embedded Systems Project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77" y="0"/>
            <a:ext cx="7097803" cy="11057957"/>
          </a:xfrm>
          <a:custGeom>
            <a:avLst/>
            <a:gdLst/>
            <a:ahLst/>
            <a:cxnLst/>
            <a:rect l="l" t="t" r="r" b="b"/>
            <a:pathLst>
              <a:path w="7097803" h="11057957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r="-226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553200" y="-338783"/>
            <a:ext cx="14312366" cy="10964565"/>
            <a:chOff x="0" y="-38100"/>
            <a:chExt cx="3769513" cy="2887787"/>
          </a:xfrm>
        </p:grpSpPr>
        <p:sp>
          <p:nvSpPr>
            <p:cNvPr id="4" name="Freeform 4"/>
            <p:cNvSpPr/>
            <p:nvPr/>
          </p:nvSpPr>
          <p:spPr>
            <a:xfrm>
              <a:off x="1725946" y="57500"/>
              <a:ext cx="2043567" cy="2792187"/>
            </a:xfrm>
            <a:custGeom>
              <a:avLst/>
              <a:gdLst/>
              <a:ahLst/>
              <a:cxnLst/>
              <a:rect l="l" t="t" r="r" b="b"/>
              <a:pathLst>
                <a:path w="1963290" h="2792187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905095" y="2324100"/>
            <a:ext cx="8011990" cy="2152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System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05095" y="4884930"/>
            <a:ext cx="7898287" cy="2842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en-US" sz="2799" spc="16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1.</a:t>
            </a:r>
            <a:r>
              <a:rPr lang="en-US" sz="2799" u="none" spc="16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Face detection to grant access</a:t>
            </a:r>
          </a:p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en-US" sz="2799" u="none" spc="16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2.Task table: Add, Edit, Delete</a:t>
            </a:r>
          </a:p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en-US" sz="2799" u="none" spc="16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3.Voice alerts at task time with repeat every 10 seconds</a:t>
            </a:r>
          </a:p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en-US" sz="2799" u="none" spc="16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4.Stop button to silence notification</a:t>
            </a:r>
          </a:p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endParaRPr lang="en-US" sz="2799" u="none" spc="167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58798" y="2697161"/>
            <a:ext cx="4892678" cy="489267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1222" r="-69951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2796261" y="1028700"/>
            <a:ext cx="1463216" cy="146321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567318" y="2697161"/>
            <a:ext cx="1463216" cy="146321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567318" y="5927221"/>
            <a:ext cx="1463216" cy="146321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28119" y="1639405"/>
            <a:ext cx="1463216" cy="146321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388852" y="2066895"/>
            <a:ext cx="741751" cy="608236"/>
          </a:xfrm>
          <a:custGeom>
            <a:avLst/>
            <a:gdLst/>
            <a:ahLst/>
            <a:cxnLst/>
            <a:rect l="l" t="t" r="r" b="b"/>
            <a:pathLst>
              <a:path w="741751" h="608236">
                <a:moveTo>
                  <a:pt x="0" y="0"/>
                </a:moveTo>
                <a:lnTo>
                  <a:pt x="741751" y="0"/>
                </a:lnTo>
                <a:lnTo>
                  <a:pt x="741751" y="608236"/>
                </a:lnTo>
                <a:lnTo>
                  <a:pt x="0" y="608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175910" y="1332986"/>
            <a:ext cx="703917" cy="854645"/>
          </a:xfrm>
          <a:custGeom>
            <a:avLst/>
            <a:gdLst/>
            <a:ahLst/>
            <a:cxnLst/>
            <a:rect l="l" t="t" r="r" b="b"/>
            <a:pathLst>
              <a:path w="703917" h="854645">
                <a:moveTo>
                  <a:pt x="0" y="0"/>
                </a:moveTo>
                <a:lnTo>
                  <a:pt x="703917" y="0"/>
                </a:lnTo>
                <a:lnTo>
                  <a:pt x="703917" y="854645"/>
                </a:lnTo>
                <a:lnTo>
                  <a:pt x="0" y="8546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804764" y="3102622"/>
            <a:ext cx="988326" cy="652295"/>
          </a:xfrm>
          <a:custGeom>
            <a:avLst/>
            <a:gdLst/>
            <a:ahLst/>
            <a:cxnLst/>
            <a:rect l="l" t="t" r="r" b="b"/>
            <a:pathLst>
              <a:path w="988326" h="652295">
                <a:moveTo>
                  <a:pt x="0" y="0"/>
                </a:moveTo>
                <a:lnTo>
                  <a:pt x="988326" y="0"/>
                </a:lnTo>
                <a:lnTo>
                  <a:pt x="988326" y="652295"/>
                </a:lnTo>
                <a:lnTo>
                  <a:pt x="0" y="6522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5875201" y="6240496"/>
            <a:ext cx="847451" cy="836665"/>
          </a:xfrm>
          <a:custGeom>
            <a:avLst/>
            <a:gdLst/>
            <a:ahLst/>
            <a:cxnLst/>
            <a:rect l="l" t="t" r="r" b="b"/>
            <a:pathLst>
              <a:path w="847451" h="836665">
                <a:moveTo>
                  <a:pt x="0" y="0"/>
                </a:moveTo>
                <a:lnTo>
                  <a:pt x="847451" y="0"/>
                </a:lnTo>
                <a:lnTo>
                  <a:pt x="847451" y="836665"/>
                </a:lnTo>
                <a:lnTo>
                  <a:pt x="0" y="8366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142385" y="3654825"/>
            <a:ext cx="8537476" cy="1322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User interface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44800" y="5500834"/>
            <a:ext cx="7648216" cy="2366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••</a:t>
            </a:r>
            <a:r>
              <a:rPr lang="en-US" sz="2799" u="none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Tkinter GUI</a:t>
            </a:r>
          </a:p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en-US" sz="2799" u="none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•• Task list display</a:t>
            </a:r>
          </a:p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en-US" sz="2799" u="none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•• Add/Edit/Delete buttons</a:t>
            </a:r>
          </a:p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en-US" sz="2799" u="none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•• Pop-up windows for input &amp; alerts</a:t>
            </a:r>
          </a:p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endParaRPr lang="en-US" sz="2799" u="none" spc="16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06400" y="5618138"/>
            <a:ext cx="6587404" cy="6587404"/>
          </a:xfrm>
          <a:custGeom>
            <a:avLst/>
            <a:gdLst/>
            <a:ahLst/>
            <a:cxnLst/>
            <a:rect l="l" t="t" r="r" b="b"/>
            <a:pathLst>
              <a:path w="6587404" h="6587404">
                <a:moveTo>
                  <a:pt x="0" y="0"/>
                </a:moveTo>
                <a:lnTo>
                  <a:pt x="6587404" y="0"/>
                </a:lnTo>
                <a:lnTo>
                  <a:pt x="6587404" y="6587404"/>
                </a:lnTo>
                <a:lnTo>
                  <a:pt x="0" y="6587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058400" y="1427773"/>
            <a:ext cx="7999053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49"/>
              </a:lnSpc>
            </a:pPr>
            <a:r>
              <a:rPr lang="en-US" sz="8000" b="1" dirty="0"/>
              <a:t>Task Storage</a:t>
            </a:r>
            <a:endParaRPr lang="en-US" sz="7938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479974" y="2931913"/>
            <a:ext cx="7010400" cy="2146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82"/>
              </a:lnSpc>
            </a:pPr>
            <a:r>
              <a:rPr lang="en-US" sz="8000" b="1" dirty="0"/>
              <a:t>Voice Notifications</a:t>
            </a:r>
            <a:endParaRPr lang="en-US" sz="7265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150426" y="3450997"/>
            <a:ext cx="73152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/>
              <a:t> Stored in </a:t>
            </a:r>
            <a:r>
              <a:rPr lang="en-US" sz="3600" dirty="0" err="1"/>
              <a:t>tasks.json</a:t>
            </a:r>
            <a:endParaRPr lang="en-US" sz="3600" dirty="0"/>
          </a:p>
          <a:p>
            <a:r>
              <a:rPr lang="en-US" sz="3600" dirty="0"/>
              <a:t> JSON read/write via task_data.py</a:t>
            </a:r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9623A86F-AAF5-420A-A368-4E46DEECC763}"/>
              </a:ext>
            </a:extLst>
          </p:cNvPr>
          <p:cNvSpPr/>
          <p:nvPr/>
        </p:nvSpPr>
        <p:spPr>
          <a:xfrm rot="6636019">
            <a:off x="-3623728" y="-4228"/>
            <a:ext cx="6587404" cy="6587404"/>
          </a:xfrm>
          <a:custGeom>
            <a:avLst/>
            <a:gdLst/>
            <a:ahLst/>
            <a:cxnLst/>
            <a:rect l="l" t="t" r="r" b="b"/>
            <a:pathLst>
              <a:path w="6587404" h="6587404">
                <a:moveTo>
                  <a:pt x="0" y="0"/>
                </a:moveTo>
                <a:lnTo>
                  <a:pt x="6587404" y="0"/>
                </a:lnTo>
                <a:lnTo>
                  <a:pt x="6587404" y="6587404"/>
                </a:lnTo>
                <a:lnTo>
                  <a:pt x="0" y="6587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0DDD02-3704-44EF-BB9E-9489CF86F185}"/>
              </a:ext>
            </a:extLst>
          </p:cNvPr>
          <p:cNvSpPr/>
          <p:nvPr/>
        </p:nvSpPr>
        <p:spPr>
          <a:xfrm>
            <a:off x="3276600" y="5878456"/>
            <a:ext cx="9144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 pyttsx3 for text-to-speech</a:t>
            </a:r>
          </a:p>
          <a:p>
            <a:r>
              <a:rPr lang="en-US" sz="3600" dirty="0"/>
              <a:t> Notifier checks time every minute</a:t>
            </a:r>
          </a:p>
          <a:p>
            <a:r>
              <a:rPr lang="en-US" sz="3600" dirty="0"/>
              <a:t> Announces task + shows pop-up</a:t>
            </a:r>
          </a:p>
          <a:p>
            <a:r>
              <a:rPr lang="en-US" sz="3600" dirty="0"/>
              <a:t> Repeats every 10s until stopped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CAE213B-EBB1-4838-A994-BA0520B6DF12}"/>
              </a:ext>
            </a:extLst>
          </p:cNvPr>
          <p:cNvCxnSpPr/>
          <p:nvPr/>
        </p:nvCxnSpPr>
        <p:spPr>
          <a:xfrm>
            <a:off x="3479974" y="5078078"/>
            <a:ext cx="5968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4766A9-0E71-4A75-AB0E-5FF2B09B19DC}"/>
              </a:ext>
            </a:extLst>
          </p:cNvPr>
          <p:cNvCxnSpPr/>
          <p:nvPr/>
        </p:nvCxnSpPr>
        <p:spPr>
          <a:xfrm>
            <a:off x="3479974" y="5078078"/>
            <a:ext cx="0" cy="44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6A5C4B-3EA5-482B-B2BD-E2206C2FFA64}"/>
              </a:ext>
            </a:extLst>
          </p:cNvPr>
          <p:cNvCxnSpPr/>
          <p:nvPr/>
        </p:nvCxnSpPr>
        <p:spPr>
          <a:xfrm>
            <a:off x="11353800" y="2581935"/>
            <a:ext cx="5968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B97D05-5AAE-4386-ABC7-5B762E0F0577}"/>
              </a:ext>
            </a:extLst>
          </p:cNvPr>
          <p:cNvCxnSpPr/>
          <p:nvPr/>
        </p:nvCxnSpPr>
        <p:spPr>
          <a:xfrm>
            <a:off x="11353800" y="2581935"/>
            <a:ext cx="0" cy="44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6698" y="3835126"/>
            <a:ext cx="6914101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3200" dirty="0"/>
              <a:t>This project simulates a smartwatch with task scheduling, face detection access, and voice alerts. It showcases key embedded systems concepts like real-time response, multitasking, and user interaction through a modular Python design.</a:t>
            </a:r>
            <a:endParaRPr lang="en-US" sz="2800" u="none" spc="10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2819400" y="7883877"/>
            <a:ext cx="1024593" cy="10245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034990" y="8103243"/>
            <a:ext cx="593413" cy="585861"/>
          </a:xfrm>
          <a:custGeom>
            <a:avLst/>
            <a:gdLst/>
            <a:ahLst/>
            <a:cxnLst/>
            <a:rect l="l" t="t" r="r" b="b"/>
            <a:pathLst>
              <a:path w="593413" h="585861">
                <a:moveTo>
                  <a:pt x="0" y="0"/>
                </a:moveTo>
                <a:lnTo>
                  <a:pt x="593414" y="0"/>
                </a:lnTo>
                <a:lnTo>
                  <a:pt x="593414" y="585861"/>
                </a:lnTo>
                <a:lnTo>
                  <a:pt x="0" y="585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207240" y="7883877"/>
            <a:ext cx="1024593" cy="102459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4373507" y="8167794"/>
            <a:ext cx="692059" cy="456759"/>
          </a:xfrm>
          <a:custGeom>
            <a:avLst/>
            <a:gdLst/>
            <a:ahLst/>
            <a:cxnLst/>
            <a:rect l="l" t="t" r="r" b="b"/>
            <a:pathLst>
              <a:path w="692059" h="456759">
                <a:moveTo>
                  <a:pt x="0" y="0"/>
                </a:moveTo>
                <a:lnTo>
                  <a:pt x="692059" y="0"/>
                </a:lnTo>
                <a:lnTo>
                  <a:pt x="692059" y="456759"/>
                </a:lnTo>
                <a:lnTo>
                  <a:pt x="0" y="4567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5593783" y="7883877"/>
            <a:ext cx="1024593" cy="102459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5859626" y="8096948"/>
            <a:ext cx="492906" cy="598451"/>
          </a:xfrm>
          <a:custGeom>
            <a:avLst/>
            <a:gdLst/>
            <a:ahLst/>
            <a:cxnLst/>
            <a:rect l="l" t="t" r="r" b="b"/>
            <a:pathLst>
              <a:path w="492906" h="598451">
                <a:moveTo>
                  <a:pt x="0" y="0"/>
                </a:moveTo>
                <a:lnTo>
                  <a:pt x="492906" y="0"/>
                </a:lnTo>
                <a:lnTo>
                  <a:pt x="492906" y="598451"/>
                </a:lnTo>
                <a:lnTo>
                  <a:pt x="0" y="5984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144000" y="2386794"/>
            <a:ext cx="8498516" cy="5513412"/>
          </a:xfrm>
          <a:custGeom>
            <a:avLst/>
            <a:gdLst/>
            <a:ahLst/>
            <a:cxnLst/>
            <a:rect l="l" t="t" r="r" b="b"/>
            <a:pathLst>
              <a:path w="8498516" h="5513412">
                <a:moveTo>
                  <a:pt x="0" y="0"/>
                </a:moveTo>
                <a:lnTo>
                  <a:pt x="8498516" y="0"/>
                </a:lnTo>
                <a:lnTo>
                  <a:pt x="8498516" y="5513412"/>
                </a:lnTo>
                <a:lnTo>
                  <a:pt x="0" y="55134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316315" y="2110832"/>
            <a:ext cx="7425121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96"/>
              </a:lnSpc>
            </a:pPr>
            <a:r>
              <a:rPr lang="en-US" sz="9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en-US" sz="11439" b="1" dirty="0">
              <a:solidFill>
                <a:schemeClr val="tx2">
                  <a:lumMod val="60000"/>
                  <a:lumOff val="40000"/>
                </a:schemeClr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9" name="Freeform 2">
            <a:extLst>
              <a:ext uri="{FF2B5EF4-FFF2-40B4-BE49-F238E27FC236}">
                <a16:creationId xmlns:a16="http://schemas.microsoft.com/office/drawing/2014/main" id="{1E7CA2EC-3296-407C-A378-8CE323D9AB13}"/>
              </a:ext>
            </a:extLst>
          </p:cNvPr>
          <p:cNvSpPr/>
          <p:nvPr/>
        </p:nvSpPr>
        <p:spPr>
          <a:xfrm>
            <a:off x="10618609" y="3009900"/>
            <a:ext cx="5549298" cy="3715086"/>
          </a:xfrm>
          <a:custGeom>
            <a:avLst/>
            <a:gdLst/>
            <a:ahLst/>
            <a:cxnLst/>
            <a:rect l="l" t="t" r="r" b="b"/>
            <a:pathLst>
              <a:path w="4812609" h="4786358">
                <a:moveTo>
                  <a:pt x="0" y="0"/>
                </a:moveTo>
                <a:lnTo>
                  <a:pt x="4812609" y="0"/>
                </a:lnTo>
                <a:lnTo>
                  <a:pt x="4812609" y="4786359"/>
                </a:lnTo>
                <a:lnTo>
                  <a:pt x="0" y="47863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82017" y="3400568"/>
            <a:ext cx="11923966" cy="28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sz="12023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283252-6618-4B45-9E78-0F3E08183FCB}"/>
              </a:ext>
            </a:extLst>
          </p:cNvPr>
          <p:cNvCxnSpPr/>
          <p:nvPr/>
        </p:nvCxnSpPr>
        <p:spPr>
          <a:xfrm>
            <a:off x="4038600" y="6438900"/>
            <a:ext cx="1036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174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Poppins</vt:lpstr>
      <vt:lpstr>Poppins Semi-Bold</vt:lpstr>
      <vt:lpstr>Calibri</vt:lpstr>
      <vt:lpstr>DM Sans</vt:lpstr>
      <vt:lpstr>Poppins 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Minimalist Project Presentation</dc:title>
  <cp:lastModifiedBy>mm nasoodi</cp:lastModifiedBy>
  <cp:revision>2</cp:revision>
  <dcterms:created xsi:type="dcterms:W3CDTF">2006-08-16T00:00:00Z</dcterms:created>
  <dcterms:modified xsi:type="dcterms:W3CDTF">2025-05-23T17:21:24Z</dcterms:modified>
  <dc:identifier>DAGoSB7fhJo</dc:identifier>
</cp:coreProperties>
</file>